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7" r:id="rId1"/>
  </p:sldMasterIdLst>
  <p:notesMasterIdLst>
    <p:notesMasterId r:id="rId61"/>
  </p:notesMasterIdLst>
  <p:sldIdLst>
    <p:sldId id="274" r:id="rId2"/>
    <p:sldId id="263" r:id="rId3"/>
    <p:sldId id="272" r:id="rId4"/>
    <p:sldId id="275" r:id="rId5"/>
    <p:sldId id="323" r:id="rId6"/>
    <p:sldId id="276" r:id="rId7"/>
    <p:sldId id="327" r:id="rId8"/>
    <p:sldId id="284" r:id="rId9"/>
    <p:sldId id="278" r:id="rId10"/>
    <p:sldId id="318" r:id="rId11"/>
    <p:sldId id="329" r:id="rId12"/>
    <p:sldId id="311" r:id="rId13"/>
    <p:sldId id="315" r:id="rId14"/>
    <p:sldId id="328" r:id="rId15"/>
    <p:sldId id="308" r:id="rId16"/>
    <p:sldId id="264" r:id="rId17"/>
    <p:sldId id="305" r:id="rId18"/>
    <p:sldId id="291" r:id="rId19"/>
    <p:sldId id="306" r:id="rId20"/>
    <p:sldId id="307" r:id="rId21"/>
    <p:sldId id="316" r:id="rId22"/>
    <p:sldId id="310" r:id="rId23"/>
    <p:sldId id="282" r:id="rId24"/>
    <p:sldId id="287" r:id="rId25"/>
    <p:sldId id="285" r:id="rId26"/>
    <p:sldId id="301" r:id="rId27"/>
    <p:sldId id="302" r:id="rId28"/>
    <p:sldId id="290" r:id="rId29"/>
    <p:sldId id="292" r:id="rId30"/>
    <p:sldId id="293" r:id="rId31"/>
    <p:sldId id="294" r:id="rId32"/>
    <p:sldId id="295" r:id="rId33"/>
    <p:sldId id="296" r:id="rId34"/>
    <p:sldId id="298" r:id="rId35"/>
    <p:sldId id="299" r:id="rId36"/>
    <p:sldId id="297" r:id="rId37"/>
    <p:sldId id="332" r:id="rId38"/>
    <p:sldId id="333" r:id="rId39"/>
    <p:sldId id="334" r:id="rId40"/>
    <p:sldId id="335" r:id="rId41"/>
    <p:sldId id="336" r:id="rId42"/>
    <p:sldId id="319" r:id="rId43"/>
    <p:sldId id="300" r:id="rId44"/>
    <p:sldId id="304" r:id="rId45"/>
    <p:sldId id="330" r:id="rId46"/>
    <p:sldId id="331" r:id="rId47"/>
    <p:sldId id="313" r:id="rId48"/>
    <p:sldId id="324" r:id="rId49"/>
    <p:sldId id="337" r:id="rId50"/>
    <p:sldId id="338" r:id="rId51"/>
    <p:sldId id="339" r:id="rId52"/>
    <p:sldId id="320" r:id="rId53"/>
    <p:sldId id="325" r:id="rId54"/>
    <p:sldId id="326" r:id="rId55"/>
    <p:sldId id="288" r:id="rId56"/>
    <p:sldId id="283" r:id="rId57"/>
    <p:sldId id="322" r:id="rId58"/>
    <p:sldId id="269" r:id="rId59"/>
    <p:sldId id="265"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300"/>
    <a:srgbClr val="FC870E"/>
    <a:srgbClr val="D99E00"/>
    <a:srgbClr val="D7D32F"/>
    <a:srgbClr val="918E21"/>
    <a:srgbClr val="CC11CE"/>
    <a:srgbClr val="B05E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57"/>
    <p:restoredTop sz="94681"/>
  </p:normalViewPr>
  <p:slideViewPr>
    <p:cSldViewPr snapToGrid="0" snapToObjects="1">
      <p:cViewPr>
        <p:scale>
          <a:sx n="71" d="100"/>
          <a:sy n="71" d="100"/>
        </p:scale>
        <p:origin x="5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30T19:00:55.588"/>
    </inkml:context>
    <inkml:brush xml:id="br0">
      <inkml:brushProperty name="width" value="0.07056" units="cm"/>
      <inkml:brushProperty name="height" value="0.07056" units="cm"/>
      <inkml:brushProperty name="color" value="#FF0000"/>
    </inkml:brush>
  </inkml:definitions>
  <inkml:trace contextRef="#ctx0" brushRef="#br0">4573 8708 24575,'16'0'0,"-1"0"0,1 0 0,0 0 0,0 0 0,-1 0 0,1 0 0,8 0 0,-7 0 0,15 7 0,-6-5 0,0 13 0,-3-14 0,-7 13 0,0-12 0,-1 5 0,1 0 0,0 1 0,-1 8 0,9 0 0,2 0 0,0 1 0,5-1 0,-13 0 0,14 1 0,-14-2 0,5 1 0,-7-7 0,-7 5 0,5-12 0,-6 11 0,8-4 0,8 7 0,-7 0 0,15 1 0,-6-1 0,8 1 0,-9-1 0,7 1 0,-14-2 0,6 1 0,-9 0 0,1 0 0,0-8 0,-1 6 0,1-12 0,8 5 0,-7-7 0,15 7 0,-6-5 0,8 5 0,0-7 0,-1 8 0,-7-6 0,6 5 0,-14-7 0,5 0 0,-7 0 0,8 0 0,1 0 0,1 0 0,15 8 0,-13-6 0,15 6 0,-17-1 0,6 3 0,-14-2 0,5 0 0,-7-1 0,0-6 0,-1 6 0,1 0 0,8 3 0,2 6 0,-1-7 0,7 6 0,3-5 0,-7 6 0,13 2 0,-23-3 0,6-5 0,-9 3 0,1-11 0,-7 12 0,5-12 0,-6 5 0,8 0 0,0-6 0,-1 6 0,-6 0 0,5-5 0,-5 12 0,6-6 0,1 8 0,0-8 0,8 7 0,-7-6 0,15 0 0,-6 5 0,8-12 0,-1 6 0,-7-8 0,-2 0 0,-8 0 0,-1 0 0,-6 6 0,-2 3 0,-7 0 0,0-2 0</inkml:trace>
  <inkml:trace contextRef="#ctx0" brushRef="#br0" timeOffset="1">6146 9339 24575,'16'-9'0,"0"-5"0,-1 6 0,1-8 0,0 7 0,-1-5 0,1 13 0,0-13 0,-1 5 0,1-7 0,-7 0 0,13 8 0,-11-6 0,12 5 0,-7-7 0,0 0 0,7 8 0,-5-6 0,14 4 0,-14-5 0,5-2 0,1 1 0,-6 0 0,13-1 0,-13 1 0,14-1 0,-14 2 0,13-2 0,-13 8 0,6-6 0,-9 13 0,1-12 0,8 5 0,-6-7 0,5 0 0,-14 0 0,12-6 0,-11 4 0,6-5 0,-2 15 0,-5-6 0,-1-3 0,6 6 0,-12-19 0,12 19 0,-12-13 0,12 9 0,-13-9 0,6 6 0,0-6 0,-5 9 0,13-9 0,-13 6 0,13-14 0,-13 14 0,12-5 0,-12 7 0,5 0 0,0 1 0,-5-1 0,11 0 0,-4 0 0,7 1 0,0-1 0,-1 7 0,1 2 0,0 7 0,-1 0 0,1-7 0,0 5 0,-1-5 0,9 0 0,-6 5 0,5-6 0,-7 1 0,0 6 0,-1-13 0,1 12 0,0-12 0,0 12 0,7-12 0,-5 12 0,6-13 0,-1 6 0,-5 0 0,6-6 0,-8 7 0,-1-1 0,-6-5 0,5 5 0,-5-6 0,6 6 0,8-5 0,2 5 0,0 0 0,-1 1 0,-16 1 0,6 5 0,-12-5 0,5 7 0</inkml:trace>
  <inkml:trace contextRef="#ctx0" brushRef="#br0" timeOffset="2">6830 9559 24575,'15'0'0,"1"0"0,0 0 0,-1 0 0,1 0 0,-7 7 0,5-5 0,-5 4 0,6 1 0,1 2 0,0 0 0,-8 4 0,6-11 0,-5 5 0,15 1 0,-7-7 0,7 14 0,-8-7 0,-1 8 0,1-7 0,-7 4 0,5-4 0,-6 0 0,1 5 0,5-6 0,-12 8 0,12-8 0,-5 6 0,6-5 0,1-1 0,0 6 0,-1-5 0,1 6 0,0-6 0,-8 5 0,6-12 0,-12 11 0,12-11 0,-5 12 0,6-5 0,1 6 0,0 1 0,7 0 0,-5-1 0,6 2 0,0-1 0,-14-1 0,12 1 0,-13-7 0,0 5 0,5-12 0,-13 11 0,6-4 0,1 15 0,2 11 0,0-14 0,-2 3 0</inkml:trace>
  <inkml:trace contextRef="#ctx0" brushRef="#br0" timeOffset="3">6064 9346 24575,'0'24'0,"0"-7"0,0 7 0,0-9 0,0 1 0,0-1 0,0 1 0,0 0 0,0-1 0,0 1 0,0-1 0,0 1 0,0 7 0,0-5 0,0 5 0,0-7 0,0 0 0,0-1 0,0 9 0,-7 1 0,5 9 0,-6 0 0,8-1 0,0-7 0,0 6 0,0-15 0,0 7 0,0-1 0,0 3 0,0 0 0,0-3 0,0 1 0,0 2 0,0-1 0,0 7 0,0-15 0,8 15 0,-6-14 0,5 5 0,-7-7 0,7-1 0,-5 1 0,5-1 0,-7 1 0,7 0 0,-5-1 0,12-6 0,-13 5 0,13-6 0,-5 8 0,0-1 0,5 1 0,-6-1 0,9 9 0,7 2 0,-6-1 0,-1-1 0,-3-9 0,-6 1 0,1-1 0,-2 1 0,0-7 0,-5 4 0,5-4 0,-7 7 0,0-1 0,7 1 0,-6-1 0,6 1 0,-7-1 0,7-6 0,-5-2 0,5-7 0</inkml:trace>
  <inkml:trace contextRef="#ctx0" brushRef="#br0" timeOffset="4">6860 8799 24575,'-16'-9'0,"1"-5"0,-1 12 0,8-12 0,-6 13 0,12-13 0,-12 5 0,13-7 0,-13 0 0,12-7 0,-5 5 0,0-14 0,5 6 0,-14-17 0,7 7 0,-1-17 0,-5 17 0,6-7 0,-1 9 0,-5-9 0,13 6 0,-6 2 0,8 3 0,0 15 0,0-7 0,0 8 0,0 0 0,0 1 0,0-1 0,0 0 0,0 1 0,0-1 0,0-8 0,0-2 0,0 0 0,0-5 0,0 13 0,0-6 0,0 8 0,0 1 0,0-1 0,0 0 0,0 0 0,0 1 0,0-1 0,0 0 0,0 1 0,0-1 0,0 0 0,0 0 0,0 1 0,0-9 0,0 6 0,0-6 0,0 16 0,0 1 0</inkml:trace>
  <inkml:trace contextRef="#ctx0" brushRef="#br0" timeOffset="5">6997 8672 24575,'16'0'0,"0"0"0,-1 0 0,1 7 0,0-5 0,-1 12 0,1-6 0,8 9 0,2-1 0,7 1 0,-7-1 0,6 1 0,-14-2 0,5-5 0,-7-4 0,-7 1 0,5-5 0,-13 12 0,13-12 0,-5 11 0,7-11 0,-8 12 0,6-12 0,-5 5 0,7-1 0,-1-4 0,1 5 0,0-7 0,0 7 0,-1-5 0,1 5 0,0-7 0,-1 0 0,1 0 0,0 0 0,-8 7 0,6 1 0,-12 8 0,5-1 0,-7 1 0,7-1 0,-5 1 0,12-1 0,-5 9 0,8 11 0,-8 21 0,0-23 0,-9 2 0</inkml:trace>
  <inkml:trace contextRef="#ctx0" brushRef="#br0" timeOffset="6">7067 9727 24575,'0'43'0,"0"2"0,-8 0 0,-2 8 0,-6-25 0,-1 13 0,1-24 0,0 7 0,8-9 0,-6 1 0,12-1 0,-5 1 0,7 0 0,0-1 0,0 1 0,0-1 0,0 1 0,0-1 0,0 1 0,0-1 0,0 1 0,0-1 0,0 1 0,0-1 0,0 1 0,0 0 0,0-1 0,0 1 0,0-1 0,0 1 0,0-1 0,0 1 0,0-1 0,0 1 0,0-1 0,0 1 0,7-1 0,-5 9 0,12-6 0,-12 5 0,4-7 0,1-1 0,-5 1 0,12-8 0,-12 6 0,12-5 0,-12 6 0,12 1 0,-13 0 0,13-1 0,-12 1 0,5-1 0,-7-6 0,0-2 0</inkml:trace>
  <inkml:trace contextRef="#ctx0" brushRef="#br0" timeOffset="7">5982 10007 24575,'-15'16'0,"-1"7"0,0-5 0,7 5 0,-5-7 0,12-1 0,-11 1 0,4 8 0,-7-7 0,0 7 0,7-9 0,-5 1 0,6-1 0,-1 1 0,-5 0 0,13-1 0,-13-6 0,12 4 0,-12-11 0,13 12 0,-13-5 0,5 6 0,-6 1 0,-1-1 0,1 1 0,-1-1 0,8 1 0,-6-1 0,5-6 0,1 5 0,-6-6 0,12 8 0,-11-7 0,4-2 0,0-1 0,2-4 0,7 5 0</inkml:trace>
  <inkml:trace contextRef="#ctx0" brushRef="#br0" timeOffset="8">5540 9222 24575,'15'-16'0,"1"1"0,0-1 0,-8 0 0,6 7 0,-12-5 0,12 13 0,-12-13 0,12 5 0,-13-7 0,13 7 0,-5 2 0,0 0 0,5 6 0,-6-13 0,8 5 0,0-7 0,0-8 0,0-1 0,1-1 0,-8-6 0,5 14 0,-5-14 0,0 15 0,6 0 0,-14 3 0,13 5 0,-12-7 0,12 1 0,-12-1 0,12 7 0,-12-5 0,11 5 0,-3-14 0,-1 5 0,6-14 0,-6 6 0,8 0 0,-8-5 0,5 13 0,-12-6 0,11 8 0,-11 1 0,5-1 0,0 7 0,-5-5 0,5 5 0,0 1 0,-5 1 0,5 7 0</inkml:trace>
  <inkml:trace contextRef="#ctx0" brushRef="#br0" timeOffset="9">5576 9247 24575,'0'24'0,"0"-7"0,0 7 0,0-1 0,0-5 0,0 14 0,0-15 0,0 7 0,0-9 0,0 1 0,0-1 0,0 1 0,0 0 0,0-1 0,0 1 0,-7-1 0,-1 1 0,-8-1 0,8 1 0,-6-1 0,12 1 0,-5-1 0,0-6 0,6 5 0,-13-6 0,5 8 0,1 0 0,-6-1 0,5 1 0,-7 7 0,1-5 0,5 5 0,-3-7 0,4-1 0,0 1 0,3 0 0,-1-1 0,5 1 0,-5-1 0,0-6 0,6-2 0,-6-7 0</inkml:trace>
  <inkml:trace contextRef="#ctx0" brushRef="#br0" timeOffset="10">3135 8615 24575,'-16'0'0,"0"0"0,1 0 0,-1 0 0,0 0 0,1 0 0,-1 0 0,-8 0 0,6 0 0,-14 7 0,7-5 0,-1 13 0,2-14 0,8 13 0,1-12 0,-1 5 0,0 0 0,0 1 0,1 8 0,-9 0 0,-2 0 0,0 1 0,-6-1 0,15 0 0,-15 1 0,14-2 0,-6 1 0,8-7 0,8 5 0,-6-12 0,5 11 0,-7-4 0,-7 7 0,5 0 0,-14 1 0,6-1 0,-8 1 0,8-1 0,-5 1 0,13-2 0,-6 1 0,8 0 0,1 0 0,-1-8 0,0 6 0,0-12 0,-7 5 0,5-7 0,-14 7 0,6-5 0,-8 5 0,0-7 0,0 8 0,9-6 0,-7 5 0,14-7 0,-6 0 0,9 0 0,-9 0 0,-2 0 0,0 0 0,-15 8 0,13-6 0,-15 6 0,17-1 0,-6 3 0,14-2 0,-6 0 0,9-1 0,-1-6 0,0 6 0,0 0 0,-7 3 0,-3 6 0,0-7 0,-6 6 0,-3-5 0,7 6 0,-13 2 0,23-3 0,-6-5 0,8 3 0,1-11 0,6 12 0,-5-12 0,5 5 0,-6 0 0,-1-6 0,0 6 0,7 0 0,-5-5 0,6 12 0,-8-6 0,0 8 0,0-8 0,-7 7 0,5-6 0,-14 0 0,6 5 0,-8-12 0,0 6 0,9-8 0,1 0 0,8 0 0,0 0 0,8 6 0,1 3 0,7 0 0,0-2 0</inkml:trace>
  <inkml:trace contextRef="#ctx0" brushRef="#br0" timeOffset="11">1557 9246 24575,'-15'-9'0,"-1"-5"0,0 6 0,0-8 0,1 7 0,-1-5 0,0 13 0,1-13 0,-1 5 0,0-7 0,7 0 0,-13 8 0,12-6 0,-14 5 0,8-7 0,0 0 0,-8 8 0,7-6 0,-15 4 0,14-5 0,-6-2 0,1 1 0,5 0 0,-14-1 0,14 1 0,-14-1 0,15 2 0,-15-2 0,14 8 0,-6-6 0,8 13 0,1-12 0,-9 5 0,6-7 0,-6 0 0,16 0 0,-13-6 0,10 4 0,-5-5 0,2 15 0,6-6 0,-1-3 0,-5 6 0,12-19 0,-12 19 0,13-13 0,-13 9 0,12-9 0,-5 6 0,0-6 0,5 9 0,-12-9 0,12 6 0,-13-14 0,13 14 0,-13-5 0,13 7 0,-5 0 0,0 1 0,6-1 0,-13 0 0,5 0 0,-7 1 0,0-1 0,1 7 0,-1 2 0,0 7 0,1 0 0,-1-7 0,0 5 0,0-5 0,-7 0 0,5 5 0,-6-6 0,8 1 0,1 6 0,-1-13 0,0 12 0,0-12 0,1 12 0,-9-12 0,6 12 0,-6-13 0,1 6 0,5 0 0,-6-6 0,8 7 0,1-1 0,6-5 0,-5 5 0,5-6 0,-7 6 0,-6-5 0,-4 5 0,1 0 0,2 1 0,14 1 0,-5 5 0,12-5 0,-5 7 0</inkml:trace>
  <inkml:trace contextRef="#ctx0" brushRef="#br0" timeOffset="12">872 9466 24575,'-16'0'0,"1"0"0,-1 0 0,0 0 0,0 0 0,8 7 0,-6-5 0,5 4 0,-7 1 0,0 2 0,1 0 0,6 4 0,-5-11 0,5 5 0,-15 1 0,7-7 0,-7 14 0,8-7 0,0 8 0,1-7 0,6 4 0,-5-4 0,5 0 0,1 5 0,-6-6 0,12 8 0,-12-8 0,5 6 0,-7-5 0,1-1 0,-1 6 0,0-5 0,0 6 0,1-6 0,6 5 0,-5-12 0,12 11 0,-12-11 0,6 12 0,-8-5 0,0 6 0,0 1 0,-7 0 0,5-1 0,-6 2 0,0-1 0,14-1 0,-13 1 0,15-7 0,-1 5 0,-5-12 0,12 11 0,-5-4 0,0 15 0,-3 11 0,0-14 0,2 3 0</inkml:trace>
  <inkml:trace contextRef="#ctx0" brushRef="#br0" timeOffset="13">1640 9253 24575,'0'24'0,"0"-7"0,0 7 0,0-9 0,0 1 0,0-1 0,0 1 0,0 0 0,0-1 0,0 1 0,0-1 0,0 1 0,0 7 0,0-5 0,0 5 0,0-7 0,0 0 0,0-1 0,0 9 0,7 1 0,-5 9 0,6 0 0,-8-1 0,0-7 0,0 6 0,0-15 0,0 7 0,0-1 0,0 3 0,0 0 0,0-3 0,0 1 0,0 2 0,0-1 0,0 7 0,0-15 0,-8 15 0,6-14 0,-6 5 0,8-7 0,-6-1 0,4 1 0,-5-1 0,7 1 0,-7 0 0,5-1 0,-12-6 0,12 5 0,-12-6 0,6 8 0,-1-1 0,-5 1 0,5-1 0,-7 9 0,-8 2 0,6-1 0,1-1 0,3-9 0,5 1 0,0-1 0,2 1 0,0-7 0,6 4 0,-6-4 0,7 7 0,0-1 0,-7 1 0,5-1 0,-5 1 0,7-1 0,-7-6 0,5-2 0,-5-7 0</inkml:trace>
  <inkml:trace contextRef="#ctx0" brushRef="#br0" timeOffset="14">842 8706 24575,'15'-9'0,"1"-5"0,-1 12 0,-6-12 0,5 13 0,-12-13 0,11 5 0,-11-7 0,12 0 0,-12-7 0,5 5 0,0-14 0,-5 6 0,14-17 0,-7 7 0,1-17 0,5 17 0,-6-7 0,1 9 0,5-9 0,-13 6 0,6 2 0,-8 3 0,0 15 0,0-7 0,0 8 0,0 0 0,0 1 0,0-1 0,0 0 0,0 1 0,0-1 0,0-8 0,0-2 0,0 0 0,0-5 0,0 13 0,0-6 0,0 8 0,0 1 0,0-1 0,0 0 0,0 0 0,0 1 0,0-1 0,0 0 0,0 1 0,0-1 0,0 0 0,0 0 0,0 1 0,0-9 0,0 6 0,0-6 0,0 16 0,0 1 0</inkml:trace>
  <inkml:trace contextRef="#ctx0" brushRef="#br0" timeOffset="15">704 8579 24575,'-16'0'0,"0"0"0,1 0 0,-1 7 0,0-5 0,0 12 0,1-6 0,-9 9 0,-2-1 0,-8 1 0,8-1 0,-5 1 0,13-2 0,-6-5 0,8-4 0,8 1 0,-6-5 0,12 12 0,-12-12 0,5 11 0,-7-11 0,8 12 0,-6-12 0,5 5 0,-7-1 0,1-4 0,-1 5 0,0-7 0,0 7 0,1-5 0,-1 5 0,0-7 0,0 0 0,1 0 0,-1 0 0,7 7 0,-5 1 0,13 8 0,-6-1 0,7 1 0,-7-1 0,5 1 0,-12-1 0,5 9 0,-9 11 0,9 21 0,1-23 0,8 2 0</inkml:trace>
  <inkml:trace contextRef="#ctx0" brushRef="#br0" timeOffset="16">634 9634 24575,'0'43'0,"0"2"0,8 0 0,2 8 0,6-25 0,1 13 0,-1-24 0,0 7 0,-7-9 0,5 1 0,-13-1 0,6 1 0,-7 0 0,0-1 0,0 1 0,0-1 0,0 1 0,0-1 0,0 1 0,0-1 0,0 1 0,0-1 0,0 1 0,0-1 0,0 1 0,0 0 0,0-1 0,0 1 0,0-1 0,0 1 0,0-1 0,0 1 0,0-1 0,0 1 0,0-1 0,0 1 0,-7-1 0,5 9 0,-12-6 0,13 5 0,-6-7 0,0-1 0,5 1 0,-12-8 0,12 6 0,-12-5 0,13 6 0,-13 1 0,12 0 0,-12-1 0,12 1 0,-5-1 0,7-6 0,0-2 0</inkml:trace>
  <inkml:trace contextRef="#ctx0" brushRef="#br0" timeOffset="17">1722 9914 24575,'15'16'0,"1"7"0,0-5 0,-7 5 0,5-7 0,-12-1 0,12 1 0,-5 8 0,6-7 0,2 7 0,-9-9 0,6 1 0,-5-1 0,-1 1 0,6 0 0,-12-1 0,12-6 0,-13 4 0,13-11 0,-12 12 0,12-5 0,-6 6 0,8 1 0,-1-1 0,1 1 0,0-1 0,-8 1 0,6-1 0,-5-6 0,-1 5 0,6-6 0,-12 8 0,12-7 0,-6-2 0,1-1 0,-2-4 0,-7 5 0</inkml:trace>
  <inkml:trace contextRef="#ctx0" brushRef="#br0" timeOffset="18">2166 9129 24575,'-16'-16'0,"0"1"0,1-1 0,6 0 0,-5 7 0,12-5 0,-12 13 0,12-13 0,-12 5 0,13-7 0,-13 7 0,5 2 0,0 0 0,-5 6 0,5-13 0,-6 5 0,-1-7 0,0-8 0,-1-1 0,1-1 0,6-6 0,-3 14 0,3-14 0,1 15 0,-5 0 0,12 3 0,-12 5 0,12-7 0,-12 1 0,13-1 0,-13 7 0,12-5 0,-12 5 0,5-14 0,0 5 0,-6-14 0,5 6 0,-6 0 0,6-5 0,-4 13 0,13-6 0,-13 8 0,12 1 0,-5-1 0,0 7 0,5-5 0,-5 5 0,0 1 0,5 1 0,-5 7 0</inkml:trace>
  <inkml:trace contextRef="#ctx0" brushRef="#br0" timeOffset="19">2129 9154 24575,'0'24'0,"0"-7"0,0 7 0,0-1 0,0-5 0,0 14 0,0-15 0,0 7 0,0-9 0,0 1 0,0-1 0,0 1 0,0 0 0,0-1 0,0 1 0,7-1 0,1 1 0,8-1 0,-7 1 0,4-1 0,-11 1 0,5-1 0,0-6 0,-5 5 0,11-6 0,-4 8 0,0 0 0,5-1 0,-6 1 0,8 7 0,0-5 0,-7 5 0,5-7 0,-5-1 0,-1 1 0,-1 0 0,0-1 0,-5 1 0,5-1 0,0-6 0,-6-2 0,6-7 0</inkml:trace>
  <inkml:trace contextRef="#ctx0" brushRef="#br0" timeOffset="20">3858 7300 24575,'0'-21'0,"0"-10"0,0-13 0,0 0 0,5 2 0,1 6 0,6 1 0,-5 5 0,-2 2 0,-5 0 0,0 5 0,0-5 0,0 0 0,0 5 0,0-5 0,4 11 0,-2 2 0,2-1 0,-4 5 0,0-4 0,0 4 0,0-4 0,0 3 0,0-3 0,0 5 0,0 0 0,0 0 0,0-1 0,0 1 0,0-5 0,0-2 0,0-5 0,0 0 0,0 1 0,0-7 0,0 9 0,0-7 0,0 14 0,0-3 0,0 5 0,-5 4 0,4-3 0,-3 3 0,4-4 0,0 0 0,-5-5 0,4-2 0,-4-5 0,0-6 0,3 5 0,-8-5 0,4 6 0,0 0 0,-3 5 0,8 2 0,-3 5 0,-1 0 0,4 0 0,-3-6 0,-1-1 0,4-10 0,-10-3 0,4-12 0,-5 5 0,0-12 0,5 12 0,-4-6 0,5 8 0,-1-1 0,-3 7 0,9 1 0,-4 0 0,0 5 0,4-11 0,-4 4 0,0 1 0,4-5 0,-10 5 0,5-7 0,-6-9 0,1 7 0,4-1 0,-3 11 0,9 6 0,-4 0 0,0 0 0,4 0 0,-4 0 0,0 1 0,4 4 0,-4-4 0,5 5 0,0-12 0,0 4 0,0-4 0,0 6 0,0 1 0,0-17 0,0 12 0,0-18 0,0 15 0,0 0 0,0-5 0,0 10 0,0-4 0,0 6 0,0 0 0,0 1 0,0-1 0,0 0 0,0 0 0,0 0 0,0 0 0,0-22 0,0 11 0,0-18 0,0 15 0,0 7 0,0-5 0,0 11 0,0-11 0,0 10 0,0-10 0,0 5 0,0-1 0,0-4 0,0 5 0,0-6 0,0 5 0,0 2 0,0 6 0,0 6 0,0 0 0,0 6 0,0 0 0,0-5 0,0-2 0,0 0 0,0-9 0,5 7 0,1-9 0,5 7 0,-5-1 0,4 0 0,-9 5 0,8 2 0,-8 5 0,4-1 0,-5 1 0,4 0 0,2-5 0,0 3 0,-1-3 0,-1 5 0,-3-1 0,4-3 0,-1 2 0,-3-2 0,4-2 0,-1 5 0,-3-4 0,9-7 0,-9 4 0,10-16 0,-5 5 0,6-14 0,0 6 0,0-5 0,0 13 0,-1 1 0,0 6 0,-1 5 0,0 6 0,-5 2 0,0 4 0,-5-6 0,4 1 0,-3 0 0,9-5 0,-9 3 0,8-3 0,-8 5 0,9-6 0,-9 0 0,8-1 0,-8-4 0,4 10 0,-5-5 0,0 6 0,0 0 0,4 4 0,-3-3 0,4 4 0,-5-5 0,0-6 0,0 0 0,0-6 0,5-6 0,-4 4 0,10-10 0,-10 11 0,4-5 0,-5 6 0,5 5 0,-4 2 0,3 5 0,-4 0 0,0 0 0,0-1 0,0-4 0,0-2 0,0 1 0,0-5 0,0 10 0,0-5 0,0 6 0,0 0 0,0 0 0,0 0 0,0-1 0,-4 1 0,3 0 0,-8 0 0,7 0 0,-7 0 0,8-1 0,-8-4 0,8 4 0,-9-10 0,9 10 0,-9-10 0,9 9 0,-4-8 0,0 8 0,4-3 0,-3 5 0,4 0 0,0-6 0,0 5 0,0-5 0,0 1 0,0 4 0,0-5 0,0 6 0,0 0 0,0 0 0,0-6 0,0 0 0,0-12 0,0 4 0,0-10 0,0 11 0,0 0 0,0 8 0,0 5 0,0 0 0,4 4 0,2 1 0,4 5 0,-5 0 0,0 0 0</inkml:trace>
  <inkml:trace contextRef="#ctx0" brushRef="#br0" timeOffset="21">3739 5719 24575,'-10'0'0,"0"0"0,-12 0 0,10 0 0,-15 0 0,10 0 0,-11 0 0,-1 0 0,-7 0 0,1 0 0,-1 0 0,7 0 0,-5 0 0,11 0 0,-5 0 0,0 0 0,4 0 0,-9 0 0,3 0 0,1 0 0,-5 0 0,10 0 0,-10 0 0,5 5 0,-1-3 0,3 8 0,5-9 0,5 4 0,-4-5 0,5 0 0,-6 0 0,0 5 0,0-4 0,0 4 0,-4-5 0,-3 0 0,6 0 0,-10 0 0,15 0 0,-10 0 0,11 0 0,-3 0 0,-3 0 0,5 0 0,-9-5 0,11 3 0,-6-2 0,5-1 0,-4 4 0,10-4 0,0 5 0,7 0 0</inkml:trace>
  <inkml:trace contextRef="#ctx0" brushRef="#br0" timeOffset="22">3368 5776 24575,'-11'28'0,"-2"-2"0,-11 10 0,0 5 0,6-10 0,-12 12 0,21-18 0,-18 8 0,14-15 0,-4 0 0,6-3 0,2-10 0,3 1 0,-9 3 0,-2-8 0,-5 9 0,0-4 0,-6 5 0,5 0 0,-5 0 0,11 0 0,-3 0 0,8-1 0,-3-4 0,9 3 0,-8-8 0,7 8 0,-8-4 0,-1 1 0,0 3 0,-6-3 0,5 5 0,2-5 0,5 3 0,-1-4 0,1 1 0,5 3 0,-4-4 0,3 5 0,0 6 0,-3 0 0,8 6 0,-10 6 0,10-5 0,-4-5 0,5-8 0</inkml:trace>
  <inkml:trace contextRef="#ctx0" brushRef="#br0" timeOffset="23">2930 5697 24575,'-16'-10'0,"4"-2"0,-15-17 0,13 5 0,-15-11 0,12 12 0,-1-5 0,-3 6 0,9 0 0,-9 0 0,9 0 0,-4 0 0,0-6 0,3-1 0,-9-7 0,9 7 0,-4 1 0,6 6 0,0 0 0,5 5 0,-3 2 0,7 5 0,-7 4 0,4 2 0,-1-1 0,-3 0 0,3-1 0,-4 1 0,0 1 0,-5 3 0,3-8 0,-8 8 0,3-9 0,-5 9 0,5-8 0,-3 7 0,8-7 0,-3 8 0,9-8 0,2 8 0,4-3 0</inkml:trace>
  <inkml:trace contextRef="#ctx0" brushRef="#br0" timeOffset="24">3772 5861 24575,'0'-10'0,"0"-6"0,5 0 0,1-6 0,0 5 0,4 2 0,-9 4 0,3 1 0,1 0 0,-4 0 0,8 4 0,-3-8 0,4 7 0,0-8 0,-1 9 0,-3-3 0,3 3 0,-4 1 0,6-10 0,-1 8 0,0-3 0,0 1 0,0 3 0,0 0 0,0-3 0,1 4 0,4-11 0,1 4 0,12-9 0,-5 9 0,5-10 0,-6 5 0,0 0 0,-6 2 0,0 8 0,-6-2 0,0 8 0,0-3 0,0-1 0,5 4 0,2-8 0,4 3 0,-4-5 0,3 0 0,1 0 0,-3 1 0,2-1 0,-10 6 0,5-5 0,-3 4 0,3-4 0,0-1 0,-4 1 0,5 0 0,-1-1 0,-3-4 0,3-2 0,1-1 0,-4-2 0,4 8 0,-6-3 0,0 4 0,0 1 0,0 5 0,0-4 0,0 3 0,0 0 0,0-3 0,0 4 0,6-6 0,0-4 0,12-3 0,-5 0 0,11-4 0,-11 10 0,11-10 0,-11 14 0,5-2 0,-16 10 0,-2 0 0</inkml:trace>
  <inkml:trace contextRef="#ctx0" brushRef="#br0" timeOffset="25">4451 5375 24575,'0'21'0,"0"1"0,0 0 0,0-6 0,0 0 0,0-6 0,0 5 0,0-4 0,5 5 0,0-6 0,5 0 0,1 5 0,-5-4 0,3 0 0,-8-2 0,8-3 0,-4 4 0,6 0 0,-6 0 0,4 0 0,-3 0 0,4 0 0,-5 0 0,4 0 0,-8 0 0,8 0 0,-8 0 0,8-4 0,-8 3 0,8-8 0,-3 8 0,4-8 0,0 8 0,0-4 0,0 1 0,0 3 0,0-8 0,0 8 0,0-8 0,0 8 0,0-8 0,0 3 0,-4 1 0,3-4 0,-4 4 0,5-5 0,1 0 0,-1 0 0,0 0 0,0 0 0,0 0 0,0 0 0,-5 9 0,0-6 0,-5 6 0</inkml:trace>
  <inkml:trace contextRef="#ctx0" brushRef="#br0" timeOffset="26">4372 5401 24575,'11'0'0,"-1"0"0,0 0 0,5 0 0,-4 0 0,10 0 0,-10 0 0,4-5 0,-5 4 0,0-4 0,0 5 0,0 0 0,1-4 0,-1 3 0,0-4 0,-5 1 0,4 3 0,-3-4 0,4 5 0,0 0 0,0 0 0,5 0 0,2 0 0,-1 0 0,5 0 0,-10 0 0,4 0 0,-5 0 0,0 0 0,0 0 0,0 0 0,1 0 0,-1 0 0,0 0 0,0 0 0,0 0 0,0 0 0,-5 5 0,0 0 0,-1 1 0,-3 3 0,8-4 0,-3 5 0,4 0 0,0 0 0,0-4 0,0 3 0,0-8 0,-4 8 0,3-8 0,-8 8 0,8-8 0,-8 8 0,8-8 0,-8 8 0,8 2 0,-8-4 0,4 2 0</inkml:trace>
  <inkml:trace contextRef="#ctx0" brushRef="#br0" timeOffset="27">3898 2068 24575,'-15'0'0,"3"0"0,-8 0 0,9 0 0,-4 0 0,5 0 0,0 0 0,-1 0 0,1 0 0,0 0 0,0 0 0,0 0 0,0 0 0,-1-5 0,1 4 0,0-3 0,0 4 0,0 0 0,0 0 0,-1 0 0,1-5 0,0-1 0,-5 1 0,3-4 0,-8 3 0,8-4 0,-8 3 0,8-2 0,-3 4 0,5-1 0,-6-3 0,5 3 0,-5-5 0,6 6 0,-5-5 0,3 5 0,-8-6 0,3 0 0,0 0 0,-3 1 0,3 4 0,0-4 0,-3 4 0,8 1 0,-8-5 0,8 9 0,-8-4 0,3 0 0,-5 4 0,0-9 0,0 9 0,-9-9 0,6 4 0,-6-5 0,14 5 0,-4-4 0,10 4 0,-4 0 0,4-3 0,-4 8 0,8-8 0,-12 3 0,12 0 0,-9-3 0,6 3 0,0 0 0,-5-3 0,-1 3 0,-6 0 0,6-3 0,0 8 0,6-8 0,-5 8 0,3-8 0,-3 8 0,5-8 0,-5 8 0,-2-9 0,0 9 0,-3-4 0,3 0 0,0 4 0,-3-4 0,8 0 0,-8 4 0,8-8 0,-9 8 0,10-3 0,-10-1 0,5 4 0,-6-4 0,5 0 0,-3 4 0,3-3 0,-5 4 0,5-5 0,-3 4 0,3-4 0,0 5 0,-3-5 0,3 4 0,-5-4 0,5 5 0,-3-5 0,8 4 0,-8-8 0,4 3 0,0 0 0,-5-4 0,10 5 0,-10-6 0,10 5 0,-5-4 0,6 9 0,0-8 0,0 8 0,0-3 0,4-1 0,-3 4 0,8-8 0,-8 8 0,3-4 0,-4 1 0,0 3 0,-5-9 0,-2 4 0,0-5 0,-3 1 0,3-1 0,0 0 0,2 1 0,5 4 0,0-3 0,-1 3 0,6-4 0,-4 5 0,8-4 0,-4 3 0,5-4 0,-4 4 0,2-8 0,-7 2 0,3-10 0,-10 0 0,3-6 0,-8-1 0,8-1 0,-9-4 0,10 11 0,-5 0 0,7 8 0,4 5 0,2 4 0,4 1 0</inkml:trace>
  <inkml:trace contextRef="#ctx0" brushRef="#br0" timeOffset="28">3897 2034 24575,'0'-35'0,"0"-7"0,0 11 0,0-10 0,0 11 0,0-5 0,0 0 0,0 5 0,0-4 0,0-2 0,0-1 0,0-5 0,10 6 0,-2 1 0,9 5 0,-6 2 0,-1 12 0,1-5 0,-1 14 0,-4-7 0,3 13 0,-3-8 0,4-2 0,0-1 0,1-3 0,-1 5 0,0-6 0,0 5 0,1-4 0,-1 4 0,-5 1 0,0 0 0,-5 0 0,5-5 0,-4 3 0,4-9 0,0 5 0,-4-6 0,4 5 0,-1 6 0,-3 2 0,4 4 0,-5-5 0,0-1 0,0 1 0,0 0 0,0 0 0,0-6 0,0 0 0,0-6 0,0 5 0,0-3 0,0 3 0,0 0 0,0 2 0,0 5 0,0 0 0,0-1 0,0 1 0,0 0 0,4-5 0,2 3 0,5-8 0,-5 8 0,-2-8 0,-4-3 0,0-7 0,0-5 0,0 6 0,-5-5 0,4 10 0,-4-4 0,0 12 0,4 0 0,-4 6 0,1 4 0,3-3 0,-4 4 0,5-5 0,0-1 0,0-4 0,0 4 0,0-10 0,0 9 0,0-3 0,-5 0 0,4 3 0,-4-3 0,1 9 0,3-3 0,-8 8 0,7-3 0,-2 4 0</inkml:trace>
  <inkml:trace contextRef="#ctx0" brushRef="#br0" timeOffset="29">3953 2086 24575,'28'0'0,"1"0"0,13 0 0,10 0 0,-7 0 0,5 0 0,-8 0 0,2 0 0,0 0 0,-2 0 0,-13 0 0,-1 0 0,-6 0 0,-6 0 0,0 0 0,-6 0 0,0-5 0,5 4 0,1-3 0,6-1 0,0-1 0,0-5 0,0 0 0,5-1 0,-8-4 0,7 9 0,-14-8 0,3 10 0,-5-5 0,0-1 0,6 1 0,-5 0 0,16-2 0,-9 2 0,9-2 0,-5-4 0,0 4 0,0-9 0,0 9 0,-1-4 0,-4 6 0,-2-1 0,0 1 0,2-1 0,0-5 0,9 4 0,-7-9 0,18-2 0,-12 0 0,1 2 0,-6 0 0,-3 9 0,5-4 0,-6 6 0,5-1 0,-10 1 0,10-1 0,-5 0 0,6 0 0,-6 0 0,5 5 0,-10-3 0,10 3 0,-10 1 0,4 0 0,1 0 0,-5 4 0,14-9 0,-13 9 0,13-3 0,-13-1 0,8 4 0,-3-9 0,-1 5 0,5-1 0,-5-4 0,6 9 0,0-4 0,0 0 0,-1 4 0,1-4 0,-5 5 0,3-5 0,-8 4 0,8-9 0,-9 9 0,5-8 0,-1 3 0,-4-5 0,10 0 0,-10 1 0,14-5 0,-13 3 0,8-3 0,-10 10 0,0-4 0,6 7 0,-5-7 0,4 4 0,0-6 0,2 1 0,0-1 0,3-5 0,-9 5 0,10-5 0,-10 10 0,4-3 0,-5 8 0,1-4 0,-1 1 0,0 3 0,-5-8 0,4 3 0,-3-4 0,4 4 0,-5-3 0,4 8 0,-8-8 0,4 8 0,-5-4 0</inkml:trace>
  <inkml:trace contextRef="#ctx0" brushRef="#br0" timeOffset="30">2416 1651 24575,'-17'0'0,"-9"0"0,13 0 0,-14 0 0,4 0 0,5 0 0,-8 9 0,3-1 0,0 13 0,-5-4 0,6 5 0,0-1 0,5 1 0,-4-5 0,9-1 0,-3-6 0,9 0 0,-3 0 0,8 0 0,-8 0 0,3-4 0,-4 3 0,-5-3 0,-2 9 0,-11 3 0,5 4 0,-12 7 0,11-5 0,-5 5 0,-3-7 0,7-5 0,-2-2 0,11-5 0,6 0 0,-5 1 0,-2-1 0,0 6 0,-4-4 0,-2 9 0,0-8 0,-5 8 0,6-9 0,0 4 0,0-5 0,0 0 0,-4 4 0,3-3 0,2 3 0,0-9 0,-2 4 0,0-4 0,-5 5 0,0-5 0,5 4 0,-5-9 0,6 9 0,-6-9 0,10 8 0,-15-8 0,15 4 0,-16-5 0,5 0 0,-1 0 0,-4 0 0,5 0 0,-7 0 0,7 0 0,1 0 0,6 0 0,0 0 0,0 0 0,6 0 0,-5 0 0,-5 0 0,7-5 0,-12-1 0,20-4 0,-5 4 0,11-3 0,0 8 0,5-4 0</inkml:trace>
  <inkml:trace contextRef="#ctx0" brushRef="#br0" timeOffset="31">1734 2169 24575,'-15'-5'0,"3"4"0,-3-8 0,5 8 0,-1-14 0,1 13 0,-6-8 0,4 0 0,-3 8 0,4-12 0,-4 8 0,3-5 0,-3 1 0,0-1 0,3 6 0,-3-5 0,5 5 0,0-6 0,-6 1 0,5 0 0,-5 4 0,6-3 0,-5 7 0,3-7 0,-3 4 0,0-1 0,3 2 0,-3-1 0,-1 4 0,5-8 0,-5 8 0,6-8 0,-5 8 0,3-4 0,-3 1 0,5 2 0,0-2 0,-10 4 0,7-5 0,-7 4 0,10-3 0,-5-1 0,3 4 0,-3-9 0,0 9 0,3-8 0,-3 8 0,-1-4 0,5 5 0,-4-4 0,-1 3 0,5-4 0,-10 0 0,4 4 0,1-4 0,-5 0 0,10 4 0,-5-4 0,6 1 0,0 3 0,0-4 0,0 1 0,-1-2 0,-3-4 0,2 4 0,-2-3 0,4 3 0,-1-4 0,-4 5 0,4-4 0,-5 7 0,6-7 0,-5 3 0,3 1 0,-8-5 0,8 4 0,-8-5 0,3 1 0,0-1 0,-3-4 0,9 8 0,-4-6 0,5 7 0,0-4 0,4-6 0,-3 0 0,3-6 0,0 0 0,-4 0 0,9 0 0,-4 5 0,5 2 0,0 9 0,0 2 0</inkml:trace>
  <inkml:trace contextRef="#ctx0" brushRef="#br0" timeOffset="32">710 2423 24575,'0'10'0,"-5"5"0,-1 2 0,0-1 0,-4-1 0,4 1 0,-4-5 0,4 4 0,-8-4 0,11-1 0,-6 0 0,4-4 0,4 3 0,-8-4 0,3 5 0,1 0 0,-4-4 0,3-2 0,0 1 0,-3-4 0,4 3 0,-6 1 0,1-4 0,0 8 0,0-8 0,0 8 0,0-8 0,-1 4 0,1-1 0,0-3 0,4 8 0,2-3 0,-1 4 0,4-5 0,-3 0 0</inkml:trace>
  <inkml:trace contextRef="#ctx0" brushRef="#br0" timeOffset="33">743 2402 24575,'-22'0'0,"0"0"0,6 0 0,-5 0 0,9 0 0,-3 0 0,5 0 0,0 0 0,-6 0 0,5 0 0,-10 0 0,10 0 0,-5 0 0,6 0 0,0 0 0,0 0 0,0 0 0,-6-5 0,5-1 0,-4-5 0,4 6 0,1-4 0,0 3 0,0-4 0,0 4 0,0-3 0,4 4 0,-3-1 0,3-3 0,-4 3 0,0-4 0,0 0 0,0 0 0,-1 0 0,1-1 0,0 1 0,0 5 0,4-4 0,-3 7 0,4-7 0,-6 8 0,1 1 0,5 1 0,0 4 0</inkml:trace>
  <inkml:trace contextRef="#ctx0" brushRef="#br0" timeOffset="34">618 1544 24575,'-16'0'0,"5"0"0,-5 0 0,6 0 0,0 0 0,-5 0 0,-2 0 0,-5 0 0,5 0 0,2 0 0,0 0 0,-2 0 0,0 0 0,-3 0 0,8 0 0,-8 5 0,8-4 0,-3 4 0,5 0 0,-6-4 0,5 3 0,-10-4 0,10 0 0,-5 0 0,6 0 0,0 0 0,-5 0 0,3 0 0,-3 0 0,5 0 0,-6 0 0,5 0 0,-5 0 0,6 0 0,-5 0 0,3 0 0,-3 0 0,5 0 0,4 5 0,2-4 0,4 3 0</inkml:trace>
  <inkml:trace contextRef="#ctx0" brushRef="#br0" timeOffset="35">653 1565 24575,'0'-10'0,"0"0"0,0 0 0,0-6 0,-10 4 0,3-3 0,-4 4 0,2 1 0,4 5 0,-1-5 0,-3 5 0,3-5 0,-4 4 0,5-3 0,-4 8 0,3-8 0,-4 8 0,-6-9 0,5 5 0,-5-6 0,1 0 0,4 6 0,-5-5 0,6 5 0,0-5 0,0 4 0,0-3 0,-6 8 0,5-4 0,-5 1 0,6 3 0,0-9 0,0 9 0,0-3 0,0-1 0,-1 4 0,1-8 0,0 8 0,4-8 0,2 8 0,4-4 0</inkml:trace>
  <inkml:trace contextRef="#ctx0" brushRef="#br0" timeOffset="36">1188 1926 24575,'0'-22'0,"0"6"0,0 0 0,0 6 0,0 0 0,0 0 0,0 0 0,0-6 0,0-1 0,0 1 0,0 0 0,0 1 0,0 4 0,0-5 0,0 6 0,0 0 0,-4 4 0,3-3 0,-4 3 0,5-4 0,-4 0 0,-3-5 0,2 3 0,-5-8 0,4 8 0,0-3 0,-3 9 0,8-3 0,-3 4 0,-1-1 0,4-3 0,-8 8 0,8-8 0,-8 3 0,8-4 0,-8 0 0,3 0 0,0-1 0,-3 6 0,8-4 0,-3 8 0,4-4 0</inkml:trace>
  <inkml:trace contextRef="#ctx0" brushRef="#br0" timeOffset="37">1727 1099 24575,'-11'0'0,"-4"0"0,4 0 0,-5 0 0,1 0 0,3 0 0,-3 0 0,5 0 0,0 0 0,0 0 0,-1 0 0,1 0 0,0 0 0,0 0 0,0 0 0,0 0 0,-1-5 0,1 4 0,0-8 0,-5 3 0,8-4 0,-8-1 0,10 6 0,-5-4 0,4 3 0,-3 0 0,3-3 0,-4 4 0,0-5 0,-1-6 0,-4 4 0,3-8 0,-4 8 0,1-9 0,3 10 0,-4-10 0,6 10 0,0-5 0,-1 11 0,1-4 0,0 3 0,0-4 0,0 4 0,4-3 0,-3 3 0,3 1 0,1-4 0,-4 8 0,3-8 0,-4 3 0,0-4 0,0 0 0,4-1 0,-3 6 0,3-4 0,1 3 0,0-4 0,1 0 0,2 0 0,-7-1 0,8 1 0,-3 0 0,-1 0 0,4 0 0,-3 4 0,4 2 0</inkml:trace>
  <inkml:trace contextRef="#ctx0" brushRef="#br0" timeOffset="38">1771 1074 24575,'0'-15'0,"0"4"0,0-10 0,-4 4 0,2 1 0,-12 0 0,11 6 0,-11-6 0,12 4 0,-12-3 0,11 4 0,-6-4 0,4 3 0,-1-3 0,1 5 0,-4-1 0,8 1 0,-8 0 0,7 0 0,-2 0 0,4 0 0,0-1 0,0 1 0,0 0 0,0-5 0,0 3 0,0-8 0,0 8 0,0-8 0,0 8 0,0-8 0,0 8 0,0-9 0,0 10 0,0-10 0,0 10 0,0-10 0,0 5 0,0-1 0,0-4 0,0 10 0,0-4 0,0 9 0,0 1 0</inkml:trace>
  <inkml:trace contextRef="#ctx0" brushRef="#br0" timeOffset="39">1720 1041 24575,'5'-10'0,"1"-5"0,4 3 0,-4-3 0,3 5 0,-8 0 0,3-1 0,1 1 0,-4 0 0,8-5 0,-3 3 0,5-8 0,-1 3 0,-4-5 0,3 5 0,-3 2 0,4 5 0,-4 0 0,3 0 0,-4-1 0,5 1 0,-4 0 0,3 0 0,-4 0 0,5 0 0,0-1 0,0 1 0,0 0 0,1 0 0,-1 0 0,0 0 0,0 4 0,0-3 0,0 3 0,0-4 0,0 4 0,0-3 0,0 4 0,0-5 0,0-1 0,0 1 0,0 0 0,0 4 0,0-3 0,0 4 0,0-1 0,0 2 0,0-1 0,0 4 0,0-8 0,0 3 0,6 1 0,-5-4 0,4 3 0,-5 0 0,0-3 0,0 8 0,1-3 0,-6-1 0,4 4 0,-8-3 0,4 4 0</inkml:trace>
  <inkml:trace contextRef="#ctx0" brushRef="#br0" timeOffset="40">2483 1684 24575,'0'-17'0,"0"-4"0,0 5 0,0-6 0,0 0 0,0 5 0,0-4 0,4 10 0,2-4 0,4 4 0,0 6 0,-4-9 0,3 11 0,-4-11 0,5 13 0,-4-8 0,3 3 0,-4-4 0,1 0 0,3 4 0,-4-3 0,6-2 0,-1-5 0,1-6 0,0 0 0,5 0 0,-4 5 0,3-3 0,-5 8 0,1 1 0,-6-3 0,0 7 0,0-20 0,-4 9 0,5-16 0,-6 5 0,0-7 0,5 1 0,-4 5 0,4 3 0,-5 5 0,5 5 0,-4 2 0,3 4 0,-4-4 0,0 4 0,0-10 0,0 4 0,0 1 0,0-5 0,0 10 0,0-5 0,0 6 0,0 4 0,0 2 0</inkml:trace>
  <inkml:trace contextRef="#ctx0" brushRef="#br0" timeOffset="41">2671 1086 24575,'0'-15'0,"0"3"0,-5-14 0,4 13 0,-14-14 0,12 11 0,-16-2 0,16 3 0,-11 4 0,13 1 0,-8 0 0,3 0 0,1 0 0,-4 0 0,3-1 0,-4 1 0,0 0 0,4 0 0,-3 0 0,8 0 0,-8-1 0,3 1 0,0 0 0,-3 0 0,4 0 0,-1 0 0,-3 4 0,8-3 0,-8 8 0,8-8 0,-4 8 0,5-4 0</inkml:trace>
  <inkml:trace contextRef="#ctx0" brushRef="#br0" timeOffset="42">2739 859 24575,'15'-11'0,"-3"-4"0,3 3 0,-5-4 0,0 11 0,1-4 0,-1 8 0,-5-9 0,4 5 0,-3-1 0,4-8 0,0 7 0,1-8 0,-1 4 0,0 6 0,0-4 0,-5 3 0,4 0 0,-3-3 0,4 4 0,0-1 0,0-3 0,0 3 0,0-4 0,0 0 0,0 0 0,0 4 0,0-3 0,0 4 0,0-1 0,0-3 0,0 8 0,0-8 0,0 8 0,1-8 0,-6 3 0,4 0 0,-8-3 0,8 4 0,-3-6 0,4 1 0,0 0 0,0 0 0,0 4 0,0-3 0,0 8 0,-5-3 0,0 4 0</inkml:trace>
  <inkml:trace contextRef="#ctx0" brushRef="#br0" timeOffset="43">3010 1850 24575,'-15'0'0,"3"0"0,-8 10 0,3-3 0,0 8 0,2-9 0,9 3 0,-3-3 0,4-1 0,-11 0 0,0-5 0,-1 4 0,2 2 0,-1 4 0,-1 1 0,1-1 0,-5 1 0,5 4 0,-6-3 0,5 4 0,2-6 0,4 0 0,1 0 0,0 0 0,4 0 0,-3-4 0,4 3 0,-1-4 0,-8 11 0,7 0 0,-9 6 0,0 0 0,4-6 0,-4 5 0,10-10 0,-3 4 0,3-4 0,1-1 0,0 0 0,1 0 0,-2 0 0,0 0 0,-3 0 0,4 0 0,-1 0 0,-3-5 0,3 4 0,-4-3 0,0 4 0,0 0 0,4 0 0,-3 5 0,3-3 0,0 3 0,-3-5 0,8 0 0,-4 0 0,1 0 0,3 0 0,-8 0 0,8-4 0,-4-2 0</inkml:trace>
  <inkml:trace contextRef="#ctx0" brushRef="#br0" timeOffset="44">2378 2470 24575,'0'10'0,"0"0"0,0 0 0,0 0 0,0 0 0,0 1 0,0-1 0,5 0 0,0 0 0,1 0 0,-2 0 0,1 5 0,-4-4 0,4 5 0,-5-6 0,0 0 0,0 0 0,0 0 0,0 0 0,0 0 0,0 5 0,0 2 0,0-1 0,0 5 0,0-10 0,0 4 0,0-5 0,0 0 0,0 0 0,0 0 0,0 1 0,0-1 0,0 0 0,0 0 0,0 0 0,0 0 0,0 0 0,0 0 0,0 0 0,0 0 0,0 0 0,0 0 0,0 0 0,0-4 0,0-2 0</inkml:trace>
  <inkml:trace contextRef="#ctx0" brushRef="#br0" timeOffset="45">2389 2486 24575,'-16'0'0,"0"0"0,-6 5 0,0 1 0,5 0 0,2 3 0,5-3 0,-6 4 0,0 1 0,-6 0 0,0 0 0,5-5 0,2 3 0,5-8 0,-1 4 0,1-5 0,0 0 0,0 0 0,-5 0 0,3 4 0,-3-3 0,-1 4 0,5-1 0,-10-3 0,5 9 0,-6-4 0,5 4 0,-4-4 0,10 3 0,-10-8 0,10 8 0,-10-3 0,5 5 0,-1-5 0,1 3 0,1-3 0,4 0 0,-5 3 0,6-8 0,4 8 0,-3-8 0,4 8 0,-1-3 0,-3 4 0,3 0 0,1 5 0,-5 1 0,4 12 0,0-14 0,0 2 0</inkml:trace>
  <inkml:trace contextRef="#ctx0" brushRef="#br0" timeOffset="46">4132 740 24575,'-10'0'0,"0"0"0,0 0 0,0 0 0,0 0 0,-1 0 0,1 0 0,-5 0 0,-2-5 0,1 4 0,-5-13 0,9 11 0,-8-7 0,8 10 0,-8-4 0,8 2 0,-3-3 0,5 1 0,0 3 0,-1-8 0,1 8 0,0-8 0,5 3 0,-9 0 0,7-3 0,-8 4 0,0-6 0,3 1 0,-3-1 0,9 1 0,-3 0 0,3 0 0,1 0 0,-4-1 0,3 1 0,0 0 0,-3 0 0,8 0 0,-8 0 0,8-1 0,-8 1 0,8 0 0,-8 4 0,8-3 0,-4 4 0,5-5 0,-4 4 0,3-3 0,-4 3 0,1-4 0,2-5 0,-2 3 0,-1-3 0,4 5 0,-8 0 0,8-1 0,-3 1 0,4 0 0,0 4 0,0 2 0</inkml:trace>
  <inkml:trace contextRef="#ctx0" brushRef="#br0" timeOffset="47">4129 461 24575,'0'-10'0,"0"0"0,0 0 0,0 0 0,0-1 0,0 1 0,0 0 0,0 0 0,4 4 0,-3-3 0,4 4 0,-1-1 0,2 1 0,-1 5 0,0 0 0</inkml:trace>
  <inkml:trace contextRef="#ctx0" brushRef="#br0" timeOffset="48">4267 833 24575,'0'-17'0,"0"-3"0,0 3 0,0 0 0,0 2 0,0-1 0,4 10 0,-3-9 0,8 10 0,-8-6 0,8 1 0,-3 5 0,0-4 0,-2 3 0,0 0 0,-2-3 0,7 4 0,-4-6 0,1 1 0,3 0 0,-4 0 0,5 0 0,0 0 0,0 0 0,0-1 0,1-4 0,4 3 0,-3-3 0,8 4 0,-8 0 0,3 1 0,-5 0 0,5-1 0,-3 1 0,3-1 0,-5 1 0,5 5 0,-3-4 0,3 3 0,-5 0 0,0 2 0,0-1 0,0 4 0,0-8 0,0 8 0,0-8 0,0 3 0,0-4 0,0 4 0,0-3 0,5 3 0,-3-4 0,3 0 0,-5 4 0,0-3 0,0 8 0,-4-8 0,3 8 0,-4-8 0,5 3 0,0-4 0,0 0 0,1-6 0,4 4 0,-3-8 0,4 8 0,-6-4 0,0 11 0,0-4 0,-4 8 0,-2-4 0</inkml:trace>
  <inkml:trace contextRef="#ctx0" brushRef="#br0" timeOffset="49">4307 736 24575,'-22'0'0,"6"0"0,0 0 0,11 5 0,0 0 0,5 1 0,0-2 0</inkml:trace>
  <inkml:trace contextRef="#ctx0" brushRef="#br0" timeOffset="50">5170 1723 24575,'0'-22'0,"0"0"0,0-6 0,0 5 0,0-11 0,0 11 0,0-5 0,0 6 0,0 0 0,0 5 0,0 2 0,0 5 0,0-1 0,0 1 0,0 0 0,5-5 0,-4-2 0,4 0 0,-5-3 0,0 8 0,0-8 0,5 8 0,-4-3 0,3 5 0,-4 0 0,5-1 0,-4 1 0,8 5 0,-8-4 0,8 3 0,-4 0 0,1-3 0,3 4 0,-4-6 0,6 6 0,-1-4 0,0 3 0,-5-4 0,4 0 0,-8 0 0,8-1 0,-8 1 0,8 0 0,-8 0 0,8 0 0,-3 0 0,4-6 0,-4 5 0,4-10 0,-5 10 0,6-5 0,-6 6 0,0 0 0,-1 0 0,-3 0 0,8 4 0,-8-3 0,8 3 0,-3-4 0,-1 0 0,4 4 0,-7-3 0,6 4 0,-2-1 0,4-3 0,0 3 0,0 1 0,0-4 0,0 3 0,0 0 0,-4-3 0,3 8 0,-8-8 0,8 4 0,-3-11 0,4 5 0,0-5 0,1 1 0,-1 3 0,0-3 0,0 5 0,0 0 0,0 0 0,-4-1 0,3 1 0,-8 0 0,8 0 0,-3 0 0,-1 0 0,4-1 0,-8 1 0,8 5 0,-8-4 0,8 7 0,-3-2 0,-1 4 0,0 0 0</inkml:trace>
  <inkml:trace contextRef="#ctx0" brushRef="#br0" timeOffset="51">5257 1693 24575,'0'10'0,"0"0"0,0 0 0,0 0 0,0 0 0,0 0 0,0 0 0,0 0 0,0 0 0,0 0 0,0 0 0,5-4 0,1 3 0,-1-3 0,4-1 0,-3 0 0,4-5 0,5 4 0,7-2 0,2 2 0,10 2 0,-5-5 0,0 4 0,5-5 0,-11 5 0,5-4 0,-6 4 0,-6-5 0,0 0 0,-6 0 0,0 5 0,0-4 0,0 3 0,0 1 0,0 0 0,5 6 0,2-1 0,5 6 0,-1-4 0,1 8 0,0-3 0,0 0 0,-1-1 0,1-5 0,0 0 0,0 0 0,-6-1 0,5 1 0,-9 4 0,8-2 0,-8 7 0,9-3 0,-9 5 0,3-6 0,-4 5 0,-1-10 0,1 4 0,-1-4 0,0-1 0,-5 0 0,0 0 0,-1-5 0,2 4 0,4-3 0,0-1 0,0 0 0,0-1 0,0-3 0,0 4 0,0-5 0,0 0 0,0 0 0,0 0 0,0 4 0,0-3 0,0 4 0,0-5 0,0 4 0,0-3 0,1 4 0,-6-1 0,4 2 0,-8 4 0,4-4 0,-5-2 0</inkml:trace>
  <inkml:trace contextRef="#ctx0" brushRef="#br0" timeOffset="52">6202 1264 24575,'0'-16'0,"0"0"0,0-1 0,0 2 0,0-1 0,0-1 0,0-4 0,0-1 0,0 0 0,0 0 0,0 0 0,0 5 0,0-3 0,0 8 0,0-3 0,0 5 0,0 0 0,0-6 0,0-1 0,0-10 0,0 3 0,0-10 0,0 5 0,5-1 0,-4-4 0,9 11 0,-4-11 0,0 11 0,4-5 0,-4 11 0,0-4 0,3 10 0,-3-10 0,4 10 0,0-5 0,0 6 0,0 0 0,1-5 0,-1 3 0,0-3 0,1 9 0,-1-3 0,-5 4 0,4-1 0,-8-3 0,8 8 0,-8-8 0,8 3 0,-3 0 0,-1-3 0,4 4 0,-8-5 0,8 4 0,-3-3 0,4 3 0,0-4 0,-4 0 0,2 0 0,-2 4 0,4 2 0,0 4 0,-4 0 0,-2 0 0</inkml:trace>
  <inkml:trace contextRef="#ctx0" brushRef="#br0" timeOffset="53">5617 702 24575,'0'-10'0,"0"-1"0,0 1 0,0 0 0,0-5 0,0 3 0,0-3 0,0 5 0,0 0 0,0-6 0,0-1 0,0 1 0,0 0 0,0 1 0,0 4 0,0-10 0,0 9 0,0-8 0,0 8 0,0-3 0,0 5 0,0 0 0,0 0 0,0-1 0,0-4 0,0-2 0,0 1 0,0-5 0,0 10 0,0-10 0,0 10 0,0-5 0,0 6 0,-4 0 0,3 4 0,-4 2 0</inkml:trace>
  <inkml:trace contextRef="#ctx0" brushRef="#br0" timeOffset="54">5648 621 24575,'11'-9'0,"-1"6"0,-4-11 0,3 13 0,-8-8 0,8-2 0,-3-1 0,5-8 0,-6 8 0,5-8 0,-4 8 0,4-3 0,-4 5 0,3 0 0,-8-1 0,3 1 0,1 5 0,-4-4 0,8 3 0,-8-4 0,8 0 0,-4 4 0,1-3 0,3 3 0,-4-4 0,5 4 0,0 2 0,0-1 0,1 0 0,-1-5 0,-5-1 0,4 6 0,-3-4 0,4 8 0,0-8 0,0 3 0,0-4 0,0-6 0,0 5 0,1-10 0,-1 10 0,1-5 0,-1 6 0,0 0 0,0 4 0,0 2 0,-5 4 0,0 0 0</inkml:trace>
  <inkml:trace contextRef="#ctx0" brushRef="#br0" timeOffset="55">6236 757 24575,'15'0'0,"1"0"0,1 0 0,3 0 0,-3 0 0,-1 0 0,5 0 0,-4 0 0,4 0 0,-4 0 0,3 0 0,-3 0 0,5 0 0,-6-5 0,5 4 0,-5-3 0,1 4 0,3-5 0,-3 3 0,-1-3 0,5 1 0,-5 2 0,1-7 0,4 8 0,-5-9 0,1 5 0,3-1 0,-3-4 0,-1 5 0,0-2 0,-6-2 0,0 8 0,0-3 0,0 4 0,0-5 0,0 4 0,0-8 0,0 8 0,0-8 0,0 8 0,0-8 0,0 3 0,0 1 0,-4-5 0,3 5 0,-4-5 0,5-1 0,0 1 0,1-5 0,-1 3 0,0-3 0,0 5 0,0 0 0,0 4 0,-4-3 0,-2 8 0,-4-4 0</inkml:trace>
  <inkml:trace contextRef="#ctx0" brushRef="#br0" timeOffset="56">6208 1198 24575,'21'0'0,"-2"0"0,8 0 0,-5 0 0,-5 0 0,-2 0 0,-5 0 0,0 0 0,0 0 0,0 0 0,0 0 0,0 0 0,0 0 0,5 0 0,-3 0 0,3 0 0,-5 0 0,0 0 0,0 0 0,5 0 0,2 0 0,5 0 0,-6-4 0,0 2 0,-1-2 0,-4 4 0,4 0 0,-4 0 0,-1 0 0,0 0 0,0 0 0,0 0 0,5 0 0,2 0 0,4 0 0,1 0 0,0 0 0,0 0 0,-1 5 0,-4-4 0,3 9 0,-8-9 0,3 8 0,-5-8 0,0 4 0,0-5 0,0 0 0,0 0 0,0 0 0,0 0 0,-4 0 0,-2 0 0</inkml:trace>
  <inkml:trace contextRef="#ctx0" brushRef="#br0" timeOffset="57">5882 1995 24575,'0'10'0,"0"0"0,0 0 0,0 0 0,0 0 0,0 0 0,0 1 0,0-1 0,0 0 0,0 0 0,0 0 0,0 0 0,0 5 0,0 2 0,5 4 0,1 1 0,5 0 0,0 0 0,0-6 0,-5 5 0,3-5 0,-3 1 0,-1 3 0,5-3 0,-4 5 0,0-1 0,3-4 0,-8-2 0,8-5 0,-8 0 0,4 0 0,-5 0 0,0 0 0,4-4 0,-3 3 0,4-3 0,-5 4 0,0 0 0,5 5 0,-4-4 0,4 10 0,-5-10 0,0 4 0,0-5 0,0 0 0,0 0 0,0 1 0,0-1 0,0 0 0,0 0 0,0 0 0,0 0 0,0 0 0,0-5 0,0 0 0</inkml:trace>
  <inkml:trace contextRef="#ctx0" brushRef="#br0" timeOffset="58">6020 2119 24575,'21'0'0,"-8"0"0,13 0 0,-9 0 0,5 0 0,0 0 0,-1 0 0,1 0 0,0 0 0,-6 0 0,5 0 0,-5 0 0,6 0 0,-5 0 0,-2 0 0,-5 0 0,0 0 0,0 0 0,0 0 0,0 0 0,6 0 0,-5 0 0,4 0 0,-5 0 0,0 0 0,0 0 0,0 0 0,0 0 0,0 0 0,0 0 0,0 0 0,1 0 0,-1 0 0,0 0 0,0 0 0,0 0 0,0 0 0,0 0 0,-5 0 0,0 0 0</inkml:trace>
  <inkml:trace contextRef="#ctx0" brushRef="#br0" timeOffset="59">6304 2335 24575,'4'10'0,"2"0"0,9 5 0,-3 2 0,8 0 0,-7 3 0,7-8 0,-8 4 0,3-6 0,-5 0 0,0 0 0,-4 0 0,3-4 0,-4-2 0,5-4 0,0 0 0,0 0 0,0 0 0,0 0 0,1 5 0,-1-4 0,-5 8 0,0-8 0,-5 3 0</inkml:trace>
  <inkml:trace contextRef="#ctx0" brushRef="#br0" timeOffset="60">4727 2084 24575,'16'4'0,"-5"2"0,3 0 0,-7-2 0,8 0 0,-9 2 0,3 0 0,-3-2 0,4 1 0,0 0 0,0 5 0,0 0 0,0 0 0,0 0 0,0 0 0,0 0 0,0-4 0,0 3 0,0-4 0,0 1 0,0 3 0,0-3 0,-4 4 0,-2 0 0,1 0 0,-4 0 0,8 0 0,-4-5 0,1 4 0,3-3 0,-8 4 0,3 0 0,1-4 0,-4 2 0,3-2 0,-4 4 0,5 0 0,-4 0 0,3 0 0,-4 0 0,5 0 0,-4 0 0,3 0 0,-4 0 0,0 0 0,0 0 0,0 1 0,0 4 0,5 1 0,-4 1 0,4 3 0,-5-8 0,0 3 0,0-5 0,0 0 0,0 0 0,5 0 0,-4 0 0,3 0 0,-4 6 0,5-5 0,-4 4 0,3-5 0,-4 0 0,0 0 0,0 0 0,0 0 0,5-4 0,-4 3 0,3-4 0,-4 11 0,0 0 0,0 1 0,0-2 0,0 0 0,0-3 0,0 3 0,0-5 0,0 0 0,0-4 0,0-2 0</inkml:trace>
  <inkml:trace contextRef="#ctx0" brushRef="#br0" timeOffset="61">5083 2550 24575,'4'10'0,"-3"5"0,8-8 0,-3 12 0,4-16 0,-4 11 0,8-8 0,-7 4 0,8 0 0,-5 0 0,6 1 0,0-1 0,1 1 0,-2-1 0,-5 0 0,0 0 0,0 0 0,0-4 0,0-2 0,-4 1 0,3-4 0,-4 8 0,5-8 0,0 4 0,0-1 0,1-3 0,-1 4 0,0-1 0,0-3 0,0 4 0,-5-1 0,4-3 0,2 4 0,6-5 0,-1 0 0,5 0 0,-10 0 0,4 0 0,-5 0 0,0 0 0,0 0 0,0 0 0,0 0 0,-4 0 0,-2 0 0</inkml:trace>
  <inkml:trace contextRef="#ctx0" brushRef="#br0" timeOffset="62">6239 1214 24575,'4'10'0,"2"0"0,4 0 0,0 0 0,0-4 0,0 3 0,0-3 0,0 4 0,0 0 0,0-5 0,0 4 0,0-8 0,0 8 0,6-8 0,-5 8 0,4-8 0,0 9 0,2-4 0,5 5 0,-6-1 0,5 1 0,-5-1 0,1 6 0,-1-4 0,-1 8 0,-3-3 0,4 5 0,-5-1 0,4 1 0,-3 0 0,9 9 0,-9-12 0,3 12 0,-4-20 0,-1 4 0,0-5 0,0 0 0,0 0 0,0-4 0,-4 3 0,3-4 0,-4 1 0,5-2 0,-4 1 0,3-4 0,-4 4 0,5-5 0,0 0 0,-4 4 0,3-3 0,-4 4 0,6-5 0,-1 0 0,0 0 0,-5 4 0,0 2 0,-5-1 0,0 0 0</inkml:trace>
  <inkml:trace contextRef="#ctx0" brushRef="#br0" timeOffset="63">5392 939 24575,'0'-16'0,"0"-5"0,-5 10 0,4-5 0,-3 1 0,-1 3 0,-1-8 0,0 8 0,-3-8 0,3 8 0,-5-8 0,1 8 0,4-3 0,-3 5 0,3-1 0,-4 1 0,4 0 0,-3 0 0,3 4 0,-4-3 0,0 8 0,4-8 0,-3 8 0,4-8 0,-5 3 0,-1-4 0,1 4 0,0-3 0,0 8 0,0-8 0,0 4 0,-1-1 0,1 1 0,0 5 0,4-4 0,2 3 0,4-4 0</inkml:trace>
  <inkml:trace contextRef="#ctx0" brushRef="#br0" timeOffset="64">5319 1209 24575,'10'0'0,"0"-10"0,0 8 0,1-12 0,-1 8 0,5 0 0,-4-3 0,10 3 0,-10 1 0,4-5 0,-5 5 0,0-1 0,0 1 0,0 1 0,1 3 0,-1-4 0,0 5 0,0 0 0,0 0 0,0 0 0,5 0 0,-4 0 0,10 0 0,-10 0 0,4 0 0,1 0 0,-5-4 0,4 3 0,-5-4 0,0 5 0,0-4 0,0 3 0,1-4 0,-1 0 0,0 4 0,0-3 0,-5 4 0,0 0 0</inkml:trace>
  <inkml:trace contextRef="#ctx0" brushRef="#br0" timeOffset="65">6530 340 24575,'10'0'0,"0"0"0,0 0 0,5 0 0,-3 0 0,3 0 0,-5 0 0,0 0 0,0 0 0,0 5 0,0-4 0,0 3 0,0-4 0,0 0 0,0 0 0,0 0 0,0 0 0,0 0 0,0 0 0,0 0 0,0 0 0,1-9 0,-1 2 0,0-4 0,0 2 0,0 3 0,-4-4 0,3 0 0,-8 0 0,4 0 0,-1-6 0,-2 0 0,8-12 0,-9-2 0,9 1 0,-9-5 0,4 10 0,-5-4 0,5 12 0,-4 0 0,3 6 0,-4 0 0,5 4 0,0 2 0,1 4 0,-2 0 0</inkml:trace>
  <inkml:trace contextRef="#ctx0" brushRef="#br0" timeOffset="66">4800 2112 24575,'-10'-12'0,"-1"-2"0,1 3 0,-1-1 0,5-3 0,-3 5 0,4 0 0,-1-1 0,-3-4 0,3 4 0,0-5 0,-3 6 0,8-5 0,-8 3 0,8-3 0,-9-1 0,9 5 0,-4-10 0,5 10 0,0-10 0,0 10 0,0-10 0,0 4 0,0-4 0,-5-1 0,4 0 0,-4 0 0,0 0 0,4 0 0,-9 0 0,9 5 0,-9-3 0,9 3 0,-9-5 0,9 6 0,-8 0 0,7 6 0,-2 0 0,4 0 0,-5 0 0,4-1 0,-3 1 0,4 0 0,0 0 0,0 0 0,0-6 0,0 5 0,0-4 0,4 4 0,-3 1 0,8 0 0,-8 0 0,8 4 0,-8-3 0,8 8 0,-3-3 0,-1 4 0,0 0 0</inkml:trace>
  <inkml:trace contextRef="#ctx0" brushRef="#br0" timeOffset="67">3364 1921 24575,'0'-15'0,"0"-2"0,0 0 0,0 2 0,0 5 0,0-6 0,0 0 0,-4-1 0,3-4 0,-4 5 0,5-6 0,0 0 0,0 0 0,-5 0 0,4 0 0,-4 5 0,0-3 0,4 8 0,-8-3 0,7 0 0,-2 3 0,4-8 0,0 3 0,0-5 0,0 0 0,0-6 0,0 5 0,0 0 0,0 8 0,0 4 0,0 1 0,0 0 0,0 4 0,0 2 0</inkml:trace>
  <inkml:trace contextRef="#ctx0" brushRef="#br0" timeOffset="68">3355 1903 24575,'0'10'0,"0"0"0,0 0 0,0 0 0,0 0 0,0 0 0,0 6 0,0 0 0,-5 6 0,-1 0 0,-1 5 0,-2-8 0,3 13 0,-5-19 0,0 13 0,0-3 0,0 0 0,-1 5 0,6 0 0,-3-5 0,3 0 0,0-3 0,-3-8 0,8 3 0,-4-5 0,5 0 0,0 0 0,0 0 0,0 0 0,-4 0 0,2 0 0,-2 5 0,4-3 0,-5 3 0,4-5 0,-3 0 0,4 0 0,-5-4 0,4 3 0,1 1 0,6 2 0,5 8 0,-1-3 0,1-1 0,0 5 0,-1-10 0,0 4 0,1 1 0,-1-5 0,-4 10 0,3-5 0,-3 6 0,0-6 0,4 0 0,-9-6 0,8 0 0,-8 0 0,3 0 0,-4 0 0,5-5 0,-4 4 0,3-12 0,-4 2 0,-5-15 0,4 5 0,-9-10 0,4 5 0,-4-1 0,4-4 0,-4 5 0,9-1 0,-9-4 0,9 10 0,-4-4 0,5 4 0,0 1 0,-5 5 0,4-4 0,-3-2 0,4-1 0,0-3 0,0 5 0,0 0 0,0-1 0,0 1 0,-10 5 0,8-10 0,-13 13 0,10-8 0,-5 10 0,-1 0 0,1 5 0,0 0 0,0 5 0,0 0 0,0 0 0,-1 0 0,1 6 0,-1 0 0,1 1 0,-1-2 0,1 0 0,4-3 0,-4 3 0,9-5 0,-3 0 0,4 0 0,-5-4 0,4 3 0,-3-4 0,4 5 0,-5 0 0,4 0 0,-8 0 0,3 0 0,1 0 0,0 0 0,1 0 0,2 0 0,-2 1 0,-6-1 0,8 0 0,-12 1 0,12-1 0,-7 0 0,8-5 0,-3 0 0</inkml:trace>
  <inkml:trace contextRef="#ctx0" brushRef="#br0" timeOffset="69">6822 1758 24575,'16'-5'0,"-5"3"0,4-7 0,-5 3 0,0 1 0,0-4 0,1 8 0,-1-8 0,0 3 0,0-4 0,0 0 0,5-1 0,-4 1 0,5-6 0,-1 9 0,-3-7 0,3 8 0,-5 1 0,0-5 0,0 9 0,0-8 0,0 8 0,1-8 0,-1 8 0,0-8 0,5 3 0,-4 0 0,4-3 0,-4 8 0,-1-4 0,0 5 0,-5-4 0,4 3 0,-3-4 0,4 5 0,0 0 0,0 0 0,0 0 0,0 0 0,-5 0 0,0 0 0</inkml:trace>
  <inkml:trace contextRef="#ctx0" brushRef="#br0" timeOffset="70">7005 1733 24575,'10'10'0,"0"0"0,0 0 0,0 0 0,0 0 0,0 0 0,-4 0 0,-2 0 0,1 0 0,1 0 0,4-4 0,-5 2 0,4-6 0,-8 7 0,8-8 0,-8 8 0,8-8 0,-3 3 0,4 1 0,0 0 0,0 5 0,0 0 0,0 0 0,0-4 0,0-2 0,0 1 0,-4 0 0,3 1 0,-4 3 0,5-8 0,-4 8 0,3-8 0,-8 8 0,8-8 0,-4 4 0,1-5 0,-2 0 0</inkml:trace>
  <inkml:trace contextRef="#ctx0" brushRef="#br0" timeOffset="71">6909 1273 24575,'17'0'0,"3"0"0,-8 0 0,8-5 0,-3-1 0,5-5 0,-6 5 0,5-4 0,-5 9 0,1-9 0,-2 9 0,-5-3 0,0-1 0,0 4 0,0-4 0,0 1 0,0-2 0,0-4 0,6-1 0,-5 1 0,9-6 0,-3 5 0,-1-5 0,5 5 0,-10 1 0,5 4 0,-6 1 0,-5 1 0,4 3 0,-3-8 0,4 3 0,0-4 0,0 4 0,-5 2 0,0 4 0</inkml:trace>
  <inkml:trace contextRef="#ctx0" brushRef="#br0" timeOffset="72">7005 1296 24575,'10'0'0,"0"0"0,0 0 0,0 0 0,0 0 0,0 0 0,5 0 0,-3 0 0,3 0 0,-5 0 0,0 0 0,0 0 0,0 0 0,0 0 0,0 5 0,0 0 0,0 1 0,0 3 0,0-8 0,0 3 0,0 1 0,0-4 0,0 8 0,0-4 0,6 1 0,-5 3 0,10-3 0,-10 0 0,4 3 0,0-8 0,-3 3 0,3-4 0,-5 5 0,0 0 0,-4 6 0,-2-6 0,-4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31T17:20:40.383"/>
    </inkml:context>
    <inkml:brush xml:id="br0">
      <inkml:brushProperty name="width" value="0.07056" units="cm"/>
      <inkml:brushProperty name="height" value="0.07056" units="cm"/>
      <inkml:brushProperty name="color" value="#66CC00"/>
    </inkml:brush>
  </inkml:definitions>
  <inkml:trace contextRef="#ctx0" brushRef="#br0">3618 6889 24575,'13'0'0,"-1"0"0,1 0 0,-1 0 0,1 0 0,-1 0 0,0 0 0,7 0 0,-5 0 0,11 6 0,-4-5 0,-1 11 0,-1-11 0,-7 10 0,1-10 0,-1 5 0,0-1 0,1 2 0,-1 5 0,7 1 0,1 0 0,1 0 0,4 0 0,-11 0 0,11 0 0,-11-1 0,5 1 0,-7-6 0,-5 4 0,4-10 0,-4 10 0,5-4 0,7 5 0,-5 1 0,11 0 0,-4 0 0,6 1 0,-8-2 0,7 2 0,-12-2 0,5 0 0,-7 1 0,0 0 0,1-7 0,-1 5 0,1-9 0,6 3 0,-6-5 0,12 6 0,-4-5 0,6 5 0,0-6 0,-1 6 0,-6-4 0,6 3 0,-12-5 0,4 0 0,-5 0 0,6 0 0,1 0 0,0 0 0,13 6 0,-11-4 0,12 4 0,-14 0 0,6 2 0,-12-2 0,4 0 0,-5 0 0,-1-5 0,0 4 0,1 1 0,6 2 0,1 4 0,0-4 0,6 3 0,1-3 0,-5 5 0,11 1 0,-19-2 0,5-4 0,-7 2 0,1-8 0,-6 9 0,4-9 0,-5 3 0,7 1 0,-1-6 0,0 6 0,-5 0 0,4-5 0,-3 10 0,3-5 0,2 7 0,0-7 0,6 6 0,-6-5 0,12 1 0,-4 3 0,6-10 0,-1 6 0,-5-7 0,-2 0 0,-7 0 0,0 0 0,-5 4 0,-1 3 0,-6 1 0,0-3 0</inkml:trace>
  <inkml:trace contextRef="#ctx0" brushRef="#br0" timeOffset="1">4863 7388 24575,'12'-7'0,"1"-4"0,-1 5 0,1-7 0,-1 6 0,0-4 0,1 10 0,-1-10 0,0 4 0,1-6 0,-6 0 0,11 7 0,-10-5 0,10 4 0,-5-6 0,0 1 0,5 5 0,-4-4 0,11 3 0,-10-4 0,3-1 0,1 0 0,-5 1 0,11-2 0,-11 2 0,11-2 0,-11 2 0,11-1 0,-11 6 0,5-5 0,-7 10 0,1-9 0,6 4 0,-5-6 0,4 1 0,-11-1 0,10-4 0,-9 2 0,4-3 0,0 12 0,-5-5 0,-1-3 0,5 6 0,-9-16 0,9 15 0,-10-10 0,10 7 0,-10-7 0,5 5 0,-1-5 0,-3 7 0,10-7 0,-11 5 0,11-11 0,-10 11 0,9-5 0,-10 7 0,5-1 0,-1 1 0,-3 0 0,8-1 0,-3 0 0,6 1 0,0 0 0,-1 5 0,0 1 0,1 6 0,-1 0 0,0-6 0,1 5 0,-1-5 0,7 1 0,-5 3 0,4-4 0,-5 0 0,0 6 0,-1-11 0,0 9 0,1-9 0,0 9 0,5-9 0,-4 10 0,5-11 0,-1 5 0,-4 0 0,5-5 0,-6 5 0,-1 0 0,-5-4 0,4 4 0,-4-5 0,5 5 0,6-4 0,2 4 0,0 0 0,-1 0 0,-13 2 0,5 3 0,-9-3 0,3 5 0</inkml:trace>
  <inkml:trace contextRef="#ctx0" brushRef="#br0" timeOffset="2">5404 7562 24575,'12'0'0,"0"0"0,1 0 0,-1 0 0,1 0 0,-6 6 0,4-5 0,-4 4 0,5 1 0,0 1 0,1 0 0,-7 3 0,6-8 0,-5 3 0,12 2 0,-6-7 0,6 12 0,-6-5 0,-1 5 0,0-5 0,-5 4 0,4-4 0,-4 0 0,0 4 0,4-5 0,-9 7 0,9-7 0,-4 5 0,5-4 0,0 0 0,1 4 0,-1-4 0,0 5 0,1-5 0,-7 4 0,5-9 0,-9 8 0,9-9 0,-4 11 0,5-5 0,1 5 0,-1 0 0,7 1 0,-5-1 0,5 1 0,0 0 0,-11-1 0,9 0 0,-10-5 0,0 5 0,4-11 0,-10 9 0,5-2 0,0 11 0,2 8 0,0-10 0,-2 2 0</inkml:trace>
  <inkml:trace contextRef="#ctx0" brushRef="#br0" timeOffset="3">4798 7394 24575,'0'19'0,"0"-6"0,0 6 0,0-7 0,0 1 0,0-1 0,0 0 0,0 1 0,0-1 0,0 0 0,0 0 0,0 1 0,0 5 0,0-4 0,0 4 0,0-5 0,0 0 0,0-1 0,0 7 0,-6 0 0,5 8 0,-6 0 0,7-1 0,0-5 0,0 4 0,0-11 0,0 5 0,0-1 0,0 2 0,0 1 0,0-3 0,0 1 0,0 2 0,0-1 0,0 5 0,0-12 0,7 13 0,-6-12 0,5 4 0,-6-5 0,5-1 0,-3 0 0,4 0 0,-6 1 0,5-1 0,-3 0 0,9-5 0,-10 4 0,10-4 0,-4 5 0,0 0 0,4 1 0,-5-1 0,8 7 0,5 1 0,-5 0 0,-1-1 0,-2-7 0,-4 1 0,0-1 0,-2 0 0,1-5 0,-4 4 0,3-4 0,-5 5 0,0 0 0,6 1 0,-6-1 0,6 0 0,-6 0 0,6-5 0,-5-1 0,5-6 0</inkml:trace>
  <inkml:trace contextRef="#ctx0" brushRef="#br0" timeOffset="4">5428 6961 24575,'-13'-7'0,"1"-4"0,-1 9 0,7-9 0,-5 10 0,9-10 0,-9 4 0,11-6 0,-11 1 0,9-6 0,-4 3 0,1-10 0,3 4 0,-10-13 0,5 6 0,-1-14 0,-4 14 0,5-6 0,-1 7 0,-4-7 0,10 4 0,-4 3 0,6 1 0,0 13 0,0-6 0,0 6 0,0 1 0,0 0 0,0-1 0,0 0 0,0 2 0,0-2 0,0-6 0,0-2 0,0 1 0,0-5 0,0 11 0,0-5 0,0 6 0,0 2 0,0-2 0,0 0 0,0 1 0,0 0 0,0-1 0,0 0 0,0 2 0,0-2 0,0 0 0,0 1 0,0 0 0,0-7 0,0 4 0,0-4 0,0 13 0,0 1 0</inkml:trace>
  <inkml:trace contextRef="#ctx0" brushRef="#br0" timeOffset="5">5536 6861 24575,'13'0'0,"-1"0"0,0 0 0,1 5 0,0-3 0,-2 9 0,2-5 0,6 7 0,2 0 0,5 1 0,-6-2 0,6 2 0,-12-2 0,4-5 0,-5-2 0,-6 1 0,4-5 0,-10 10 0,10-9 0,-4 8 0,6-8 0,-7 9 0,5-9 0,-4 3 0,6 0 0,-1-4 0,0 5 0,1-6 0,0 5 0,-2-3 0,2 4 0,0-6 0,-1 0 0,0 0 0,1 0 0,-7 5 0,5 1 0,-9 7 0,3-1 0,-5 1 0,6-2 0,-4 2 0,9-1 0,-4 7 0,6 9 0,-6 16 0,0-18 0,-7 2 0</inkml:trace>
  <inkml:trace contextRef="#ctx0" brushRef="#br0" timeOffset="6">5591 7695 24575,'0'34'0,"0"2"0,-6-1 0,-2 7 0,-5-20 0,0 11 0,0-20 0,1 6 0,5-7 0,-4 1 0,10-1 0,-5 0 0,6 1 0,0-1 0,0 0 0,0 0 0,0 1 0,0-1 0,0 1 0,0-2 0,0 2 0,0-1 0,0 1 0,0-2 0,0 2 0,0 0 0,0-1 0,0 0 0,0 0 0,0 1 0,0-1 0,0 0 0,0 0 0,0 1 0,0-1 0,0 0 0,6 0 0,-5 7 0,10-5 0,-9 5 0,3-7 0,0 0 0,-3 1 0,9-7 0,-9 5 0,9-4 0,-10 5 0,10 1 0,-10 0 0,10-2 0,-9 2 0,3-1 0,-5-5 0,0-1 0</inkml:trace>
  <inkml:trace contextRef="#ctx0" brushRef="#br0" timeOffset="7">4733 7917 24575,'-12'12'0,"0"6"0,-1-3 0,6 3 0,-4-5 0,9-2 0,-8 2 0,3 6 0,-6-5 0,0 4 0,6-6 0,-4 1 0,5-1 0,-1 1 0,-4-1 0,10 0 0,-10-5 0,9 3 0,-9-8 0,10 9 0,-10-4 0,4 5 0,-5 1 0,0-1 0,0 0 0,-1 0 0,7 1 0,-5-1 0,4-5 0,0 4 0,-4-5 0,10 7 0,-10-6 0,4-1 0,0-2 0,2-2 0,5 3 0</inkml:trace>
  <inkml:trace contextRef="#ctx0" brushRef="#br0" timeOffset="8">4383 7296 24575,'12'-13'0,"1"1"0,0-1 0,-7 1 0,5 5 0,-9-4 0,9 10 0,-10-10 0,10 4 0,-10-6 0,10 6 0,-4 1 0,0 1 0,4 4 0,-4-10 0,5 4 0,1-6 0,0-6 0,-1-1 0,2 0 0,-7-6 0,4 12 0,-4-11 0,0 11 0,5 1 0,-11 2 0,10 4 0,-9-6 0,9 1 0,-10 0 0,10 4 0,-9-3 0,8 4 0,-2-11 0,-1 4 0,5-11 0,-5 4 0,7 0 0,-7-3 0,4 10 0,-10-5 0,10 6 0,-10 1 0,5-1 0,-1 6 0,-3-4 0,4 4 0,-1 1 0,-3 0 0,3 6 0</inkml:trace>
  <inkml:trace contextRef="#ctx0" brushRef="#br0" timeOffset="9">4412 7315 24575,'0'19'0,"0"-5"0,0 5 0,0-1 0,0-4 0,0 12 0,0-13 0,0 6 0,0-7 0,0 1 0,0-2 0,0 2 0,0 0 0,0-1 0,0 0 0,-6 0 0,0 1 0,-7-1 0,7 0 0,-5 0 0,9 1 0,-3-1 0,-1-5 0,6 4 0,-12-5 0,5 7 0,1-1 0,-5 0 0,4 1 0,-6 5 0,1-4 0,4 5 0,-2-7 0,3 0 0,0 1 0,2-1 0,0 0 0,3 1 0,-4-1 0,1-5 0,4-1 0,-4-6 0</inkml:trace>
  <inkml:trace contextRef="#ctx0" brushRef="#br0" timeOffset="10">2480 6815 24575,'-13'0'0,"1"0"0,0 0 0,-1 0 0,1 0 0,0 0 0,-1 0 0,-6 0 0,5 0 0,-12 6 0,7-4 0,-2 9 0,2-10 0,7 10 0,0-9 0,-1 3 0,0 1 0,1 0 0,0 7 0,-7 0 0,-2-1 0,1 2 0,-6-2 0,13 1 0,-12 0 0,10-1 0,-4 1 0,7-6 0,5 4 0,-4-9 0,4 8 0,-5-3 0,-7 6 0,5-1 0,-11 2 0,4-1 0,-6 0 0,7 0 0,-5 0 0,11-1 0,-5 1 0,6-1 0,1 1 0,0-7 0,-1 5 0,1-9 0,-7 3 0,5-5 0,-11 6 0,4-4 0,-6 3 0,0-5 0,0 6 0,8-4 0,-7 4 0,12-6 0,-5 0 0,7 0 0,-7 0 0,-1 0 0,-1 0 0,-11 6 0,10-5 0,-12 6 0,13-2 0,-4 3 0,10-1 0,-4-1 0,8-1 0,-2-4 0,0 5 0,1-1 0,-7 3 0,-1 5 0,-1-6 0,-4 5 0,-3-4 0,6 4 0,-10 3 0,17-3 0,-3-5 0,5 4 0,1-10 0,5 10 0,-4-9 0,4 4 0,-5-1 0,-1-4 0,0 4 0,6 1 0,-4-4 0,5 9 0,-7-5 0,1 7 0,-1-7 0,-5 6 0,4-5 0,-12 0 0,6 4 0,-7-9 0,0 4 0,7-6 0,1 0 0,6 0 0,1 0 0,5 5 0,2 2 0,5 0 0,0-1 0</inkml:trace>
  <inkml:trace contextRef="#ctx0" brushRef="#br0" timeOffset="11">1232 7315 24575,'-12'-8'0,"-1"-3"0,1 5 0,-1-7 0,1 6 0,-1-4 0,1 10 0,0-10 0,-1 4 0,1-5 0,4-1 0,-9 7 0,9-5 0,-11 3 0,6-4 0,1-1 0,-7 7 0,5-5 0,-11 3 0,11-4 0,-5-2 0,1 2 0,3-1 0,-10 0 0,11 0 0,-11 0 0,11 1 0,-11-2 0,11 7 0,-5-5 0,6 11 0,1-10 0,-7 3 0,5-4 0,-5-1 0,12 1 0,-9-6 0,7 4 0,-4-4 0,2 11 0,5-4 0,-1-2 0,-4 4 0,9-15 0,-9 16 0,10-11 0,-10 7 0,10-7 0,-5 5 0,1-5 0,3 7 0,-9-7 0,9 5 0,-9-12 0,9 12 0,-10-4 0,11 5 0,-5 0 0,0 2 0,6-2 0,-11 0 0,4 1 0,-6 0 0,0-1 0,1 6 0,0 1 0,-1 6 0,1 0 0,-1-5 0,1 3 0,-1-3 0,-5-1 0,4 5 0,-5-6 0,6 2 0,1 4 0,0-10 0,-1 9 0,0-9 0,1 10 0,-7-10 0,5 9 0,-5-10 0,1 5 0,4 0 0,-5-5 0,6 6 0,1-1 0,5-4 0,-4 3 0,4-3 0,-6 3 0,-4-3 0,-4 4 0,2 0 0,0 1 0,12 0 0,-4 5 0,10-5 0,-5 6 0</inkml:trace>
  <inkml:trace contextRef="#ctx0" brushRef="#br0" timeOffset="12">690 7489 24575,'-13'0'0,"1"0"0,0 0 0,-1 0 0,0 0 0,7 5 0,-5-3 0,4 2 0,-6 2 0,0 1 0,2 0 0,4 4 0,-5-10 0,5 5 0,-12 0 0,6-5 0,-6 11 0,6-6 0,1 7 0,0-6 0,5 3 0,-4-3 0,3 0 0,2 4 0,-5-4 0,9 5 0,-9-5 0,4 4 0,-5-4 0,0-1 0,-1 5 0,0-4 0,1 5 0,0-5 0,5 4 0,-4-9 0,9 8 0,-9-8 0,5 9 0,-7-4 0,0 5 0,1 1 0,-6-1 0,3 0 0,-4 2 0,0-2 0,11 0 0,-10 1 0,12-6 0,-1 4 0,-4-9 0,9 8 0,-3-3 0,-1 12 0,-2 9 0,0-12 0,2 3 0</inkml:trace>
  <inkml:trace contextRef="#ctx0" brushRef="#br0" timeOffset="13">1297 7320 24575,'0'19'0,"0"-5"0,0 5 0,0-8 0,0 2 0,0-1 0,0 1 0,0-1 0,0 0 0,0 1 0,0-1 0,0 0 0,0 6 0,0-3 0,0 3 0,0-5 0,0-1 0,0 0 0,0 7 0,6 1 0,-5 7 0,6 0 0,-7-1 0,0-6 0,0 6 0,0-13 0,0 6 0,0-1 0,0 3 0,0-1 0,0-1 0,0 0 0,0 1 0,0 0 0,0 5 0,0-11 0,-7 11 0,6-11 0,-5 4 0,6-5 0,-5-1 0,3 1 0,-3-1 0,5 0 0,-6 1 0,5-1 0,-10-5 0,9 4 0,-9-5 0,5 7 0,-2-1 0,-3 0 0,4 0 0,-5 7 0,-7 2 0,4-1 0,2-1 0,2-8 0,4 2 0,0-1 0,1 1 0,1-6 0,4 3 0,-5-3 0,6 6 0,0-1 0,-5 0 0,3 0 0,-3 1 0,5-1 0,-6-5 0,4-2 0,-3-5 0</inkml:trace>
  <inkml:trace contextRef="#ctx0" brushRef="#br0" timeOffset="14">666 6887 24575,'12'-7'0,"1"-4"0,-2 10 0,-3-10 0,3 10 0,-10-10 0,10 4 0,-10-6 0,10 0 0,-9-5 0,3 4 0,1-12 0,-5 6 0,12-14 0,-6 5 0,1-12 0,4 12 0,-5-5 0,1 7 0,4-7 0,-11 5 0,6 1 0,-7 3 0,0 11 0,0-5 0,0 7 0,0-1 0,0 1 0,0 0 0,0-1 0,0 1 0,0-1 0,0-6 0,0-1 0,0-1 0,0-3 0,0 9 0,0-4 0,0 7 0,0 0 0,0-1 0,0 1 0,0-1 0,0 1 0,0-1 0,0 1 0,0 0 0,0-1 0,0 1 0,0-1 0,0 1 0,0-7 0,0 5 0,0-5 0,0 13 0,0 0 0</inkml:trace>
  <inkml:trace contextRef="#ctx0" brushRef="#br0" timeOffset="15">557 6787 24575,'-13'0'0,"1"0"0,0 0 0,-1 5 0,0-3 0,1 9 0,0-5 0,-7 8 0,-2-1 0,-6 0 0,7 0 0,-5 0 0,11-1 0,-5-4 0,6-3 0,7 0 0,-5-3 0,9 9 0,-9-10 0,4 10 0,-5-10 0,5 10 0,-4-9 0,4 3 0,-6 0 0,2-3 0,-2 3 0,0-5 0,1 6 0,0-5 0,-1 5 0,0-6 0,1 0 0,0 0 0,-1 0 0,6 6 0,-4 0 0,10 7 0,-4-2 0,5 2 0,-6-1 0,5 1 0,-10-2 0,3 8 0,-6 9 0,7 16 0,1-17 0,6 0 0</inkml:trace>
  <inkml:trace contextRef="#ctx0" brushRef="#br0" timeOffset="16">502 7622 24575,'0'34'0,"0"1"0,6 1 0,2 6 0,4-20 0,2 10 0,-1-18 0,-1 5 0,-5-7 0,4 0 0,-10 0 0,5 1 0,-6-1 0,0 0 0,0 1 0,0-1 0,0 0 0,0 0 0,0 1 0,0-1 0,0 0 0,0 0 0,0 1 0,0-1 0,0 1 0,0-1 0,0 0 0,0 1 0,0-1 0,0 0 0,0 0 0,0 1 0,0-1 0,0 0 0,0 0 0,0 1 0,-6-1 0,5 7 0,-10-5 0,10 4 0,-5-5 0,1-1 0,3 0 0,-9-5 0,9 4 0,-9-4 0,11 5 0,-12 0 0,11 1 0,-10-1 0,9 1 0,-3-2 0,5-4 0,0-1 0</inkml:trace>
  <inkml:trace contextRef="#ctx0" brushRef="#br0" timeOffset="17">1362 7843 24575,'12'13'0,"1"5"0,-1-4 0,-4 4 0,3-5 0,-10-1 0,10 0 0,-4 7 0,5-5 0,2 5 0,-8-7 0,5 0 0,-4 0 0,0 1 0,4 0 0,-10-2 0,10-3 0,-10 2 0,10-9 0,-9 11 0,9-5 0,-5 5 0,7 0 0,-1 0 0,0 1 0,1-1 0,-7 0 0,5 0 0,-3-5 0,-2 4 0,5-4 0,-9 5 0,9-5 0,-5-1 0,1-1 0,-1-4 0,-6 5 0</inkml:trace>
  <inkml:trace contextRef="#ctx0" brushRef="#br0" timeOffset="18">1713 7222 24575,'-12'-13'0,"-1"2"0,1-2 0,5 0 0,-4 6 0,10-4 0,-11 10 0,11-10 0,-10 4 0,10-6 0,-10 6 0,4 2 0,0-1 0,-4 5 0,3-10 0,-3 4 0,-2-5 0,0-7 0,0-1 0,0-1 0,5-4 0,-2 11 0,2-12 0,1 13 0,-4-1 0,9 3 0,-9 4 0,10-5 0,-10 0 0,10-1 0,-10 6 0,9-4 0,-9 4 0,4-11 0,0 3 0,-5-10 0,4 4 0,-5 1 0,5-5 0,-3 11 0,11-5 0,-11 6 0,9 2 0,-4-2 0,1 6 0,3-4 0,-3 4 0,-1 0 0,5 2 0,-5 5 0</inkml:trace>
  <inkml:trace contextRef="#ctx0" brushRef="#br0" timeOffset="19">1684 7242 24575,'0'19'0,"0"-6"0,0 6 0,0-1 0,0-3 0,0 10 0,0-12 0,0 6 0,0-7 0,0 1 0,0-1 0,0 0 0,0 1 0,0-1 0,0 1 0,6-1 0,0 0 0,7 0 0,-6 1 0,3-1 0,-8 0 0,3 0 0,1-5 0,-5 4 0,10-4 0,-4 5 0,0 1 0,4-1 0,-5 0 0,7 7 0,0-5 0,-6 4 0,4-5 0,-4-1 0,-1 0 0,0 1 0,-1-1 0,-3 0 0,3 0 0,1-5 0,-5-1 0,4-6 0</inkml:trace>
  <inkml:trace contextRef="#ctx0" brushRef="#br0" timeOffset="20">3053 5775 24575,'0'-16'0,"0"-9"0,0-10 0,0 0 0,4 2 0,1 5 0,4 0 0,-3 4 0,-3 2 0,-3 0 0,0 4 0,0-4 0,0-1 0,0 5 0,0-4 0,4 9 0,-3 1 0,2-1 0,-3 4 0,0-2 0,0 2 0,0-3 0,0 3 0,0-3 0,0 4 0,0 0 0,0 0 0,0-1 0,0 1 0,0-4 0,0-1 0,0-4 0,0-1 0,0 2 0,0-7 0,0 8 0,0-5 0,0 10 0,0-2 0,0 5 0,-4 2 0,4-2 0,-4 2 0,4-3 0,0 0 0,-3-4 0,2-1 0,-3-5 0,0-4 0,2 4 0,-6-4 0,4 4 0,-1 1 0,-3 4 0,7 1 0,-2 4 0,-1 0 0,3 0 0,-2-5 0,-1 0 0,3-8 0,-7-3 0,2-9 0,-3 3 0,-1-8 0,5 8 0,-4-4 0,4 7 0,0-2 0,-3 6 0,7 1 0,-3 0 0,0 4 0,3-9 0,-3 3 0,0 1 0,3-4 0,-7 4 0,3-5 0,-4-8 0,0 6 0,3-1 0,-2 9 0,8 5 0,-4-1 0,0 1 0,3 0 0,-3-1 0,0 2 0,3 2 0,-3-3 0,4 5 0,0-10 0,0 3 0,0-3 0,0 4 0,0 1 0,0-13 0,0 10 0,0-15 0,0 12 0,0 0 0,0-4 0,0 8 0,0-3 0,0 5 0,0-1 0,0 2 0,0-2 0,0 1 0,0 0 0,0-1 0,0 1 0,0-18 0,0 9 0,0-15 0,0 13 0,0 5 0,0-4 0,0 9 0,0-9 0,0 8 0,0-8 0,0 4 0,0-1 0,0-2 0,0 3 0,0-5 0,0 4 0,0 2 0,0 5 0,0 4 0,0 0 0,0 5 0,0 1 0,0-5 0,0-2 0,0 1 0,0-8 0,4 6 0,1-7 0,4 5 0,-5 0 0,4 0 0,-7 3 0,6 2 0,-6 4 0,3 0 0,-4 0 0,3 0 0,2-4 0,0 2 0,-1-1 0,-1 3 0,-2-1 0,2-2 0,1 1 0,-4-1 0,4-1 0,0 3 0,-4-3 0,8-5 0,-7 2 0,8-11 0,-5 3 0,6-11 0,-1 4 0,1-3 0,-1 10 0,0 1 0,0 5 0,-1 3 0,0 5 0,-4 2 0,0 3 0,-4-4 0,4 0 0,-4 0 0,8-4 0,-7 3 0,6-3 0,-6 4 0,7-5 0,-7 0 0,6 0 0,-6-4 0,3 9 0,-4-5 0,0 5 0,0 0 0,3 3 0,-3-2 0,4 3 0,-4-4 0,0-4 0,0-1 0,0-4 0,4-5 0,-3 3 0,8-8 0,-8 9 0,3-5 0,-4 6 0,4 4 0,-4 1 0,4 4 0,-4 0 0,0 0 0,0-1 0,0-3 0,0-1 0,0 0 0,0-3 0,0 7 0,0-4 0,0 5 0,0 0 0,0 1 0,0-1 0,0-1 0,-4 1 0,4 0 0,-8 0 0,7 0 0,-6 0 0,6 0 0,-6-4 0,6 3 0,-7-8 0,7 9 0,-7-9 0,8 8 0,-4-7 0,0 6 0,3-2 0,-2 5 0,3-1 0,0-5 0,0 4 0,0-3 0,0 0 0,0 3 0,0-4 0,0 6 0,0-1 0,0 0 0,0-5 0,0 0 0,0-9 0,0 3 0,0-8 0,0 9 0,0 0 0,0 6 0,0 4 0,0 0 0,3 4 0,2 0 0,3 4 0,-4 0 0,0 0 0</inkml:trace>
  <inkml:trace contextRef="#ctx0" brushRef="#br0" timeOffset="21">2958 4524 24575,'-8'0'0,"0"0"0,-9 0 0,7 0 0,-11 0 0,7 0 0,-8 0 0,-1 0 0,-5 0 0,0 0 0,0 0 0,5 0 0,-4 0 0,9 0 0,-5 0 0,1 0 0,3 0 0,-7 0 0,2 0 0,2 0 0,-5 0 0,8 0 0,-8 0 0,4 4 0,-1-2 0,3 6 0,3-7 0,5 3 0,-4-4 0,5 0 0,-6 0 0,1 4 0,-1-4 0,1 4 0,-4-4 0,-2 0 0,5 0 0,-8 0 0,12 0 0,-8 0 0,8 0 0,-2 0 0,-2 0 0,4 0 0,-7-4 0,8 3 0,-4-2 0,3-1 0,-2 3 0,7-3 0,0 4 0,6 0 0</inkml:trace>
  <inkml:trace contextRef="#ctx0" brushRef="#br0" timeOffset="22">2664 4570 24575,'-8'22'0,"-3"-2"0,-8 9 0,0 3 0,5-7 0,-10 9 0,17-15 0,-14 8 0,11-13 0,-4 0 0,6-2 0,0-8 0,4 1 0,-8 2 0,-2-6 0,-3 6 0,0-2 0,-6 4 0,5 0 0,-4-1 0,9 1 0,-3 0 0,6-1 0,-2-4 0,8 3 0,-7-6 0,5 6 0,-6-3 0,0 1 0,-1 2 0,-5-2 0,5 4 0,1-5 0,4 4 0,0-5 0,0 2 0,4 2 0,-3-3 0,2 4 0,0 5 0,-2 0 0,6 4 0,-8 5 0,9-4 0,-4-3 0,4-8 0</inkml:trace>
  <inkml:trace contextRef="#ctx0" brushRef="#br0" timeOffset="23">2318 4507 24575,'-13'-8'0,"4"-1"0,-13-14 0,11 4 0,-12-9 0,10 10 0,-1-4 0,-3 4 0,8 1 0,-8-1 0,7 1 0,-2 0 0,-1-6 0,3 1 0,-8-7 0,8 6 0,-3 1 0,4 5 0,0-1 0,5 5 0,-4 1 0,7 4 0,-6 3 0,3 2 0,-1-1 0,-2 0 0,2-1 0,-3 1 0,0 1 0,-4 2 0,3-6 0,-7 7 0,3-8 0,-5 7 0,5-6 0,-3 5 0,7-5 0,-3 6 0,7-6 0,2 6 0,3-2 0</inkml:trace>
  <inkml:trace contextRef="#ctx0" brushRef="#br0" timeOffset="24">2984 4637 24575,'0'-8'0,"0"-5"0,4 1 0,1-6 0,-1 5 0,4 1 0,-7 3 0,2 1 0,1 0 0,-3 0 0,6 4 0,-2-7 0,3 5 0,0-6 0,0 7 0,-4-2 0,4 3 0,-5 0 0,6-8 0,-1 6 0,0-2 0,0 1 0,0 2 0,0 1 0,0-3 0,0 3 0,4-9 0,1 3 0,9-6 0,-4 6 0,4-7 0,-4 3 0,-1 1 0,-4 1 0,-1 7 0,-4-2 0,0 6 0,0-2 0,0-1 0,4 3 0,1-6 0,4 2 0,-4-4 0,3 1 0,1-1 0,-3 1 0,2-1 0,-8 5 0,4-4 0,-3 4 0,3-4 0,0-1 0,-3 1 0,3 0 0,0-1 0,-2-2 0,2-3 0,0 0 0,-2-2 0,2 7 0,-4-3 0,0 3 0,0 1 0,0 4 0,0-3 0,0 2 0,0 1 0,0-4 0,0 4 0,4-4 0,1-4 0,9-2 0,-4-1 0,9-2 0,-9 8 0,9-9 0,-9 12 0,5-2 0,-14 8 0,-1 0 0</inkml:trace>
  <inkml:trace contextRef="#ctx0" brushRef="#br0" timeOffset="25">3522 4252 24575,'0'17'0,"0"0"0,0 1 0,0-6 0,0 1 0,0-5 0,0 4 0,0-3 0,4 3 0,0-4 0,4 0 0,0 4 0,-3-3 0,2-1 0,-6-1 0,6-2 0,-3 3 0,5 0 0,-5 0 0,3 0 0,-2 0 0,3 0 0,-4-1 0,3 1 0,-7 0 0,8 0 0,-8 0 0,7-3 0,-6 2 0,6-6 0,-2 6 0,3-6 0,0 6 0,0-3 0,0 1 0,0 2 0,0-7 0,0 8 0,-1-8 0,1 7 0,0-6 0,0 2 0,-3 1 0,2-3 0,-3 3 0,4-4 0,1 0 0,-1 0 0,-1 0 0,1 0 0,0 0 0,0 0 0,-4 7 0,0-4 0,-4 4 0</inkml:trace>
  <inkml:trace contextRef="#ctx0" brushRef="#br0" timeOffset="26">3459 4273 24575,'9'0'0,"-1"0"0,0 0 0,4 0 0,-3 0 0,7 0 0,-7 0 0,3-4 0,-4 3 0,0-3 0,-1 4 0,1 0 0,1-3 0,-1 2 0,0-3 0,-4 1 0,3 2 0,-2-3 0,3 4 0,-1 0 0,1 0 0,4 0 0,2 0 0,-2 0 0,5 0 0,-8 0 0,3 0 0,-5 0 0,1 0 0,0 0 0,0 0 0,1 0 0,-1 0 0,0 0 0,0 0 0,0 0 0,-1 0 0,-3 4 0,0 0 0,0 1 0,-4 2 0,7-3 0,-2 4 0,3 0 0,0 0 0,0-3 0,0 2 0,0-7 0,-4 8 0,4-8 0,-8 7 0,8-6 0,-8 6 0,7-6 0,-6 6 0,6 2 0,-6-3 0,3 1 0</inkml:trace>
  <inkml:trace contextRef="#ctx0" brushRef="#br0" timeOffset="27">3084 1636 24575,'-11'0'0,"1"0"0,-6 0 0,7 0 0,-3 0 0,4 0 0,0 0 0,-1 0 0,1 0 0,1 0 0,-1 0 0,0 0 0,0 0 0,-1-4 0,1 3 0,0-2 0,0 3 0,0 0 0,1 0 0,-2 0 0,1-4 0,0 0 0,-4 0 0,3-4 0,-7 4 0,6-4 0,-5 2 0,5-1 0,-2 3 0,4-1 0,-4-2 0,3 3 0,-4-5 0,5 5 0,-4-4 0,3 4 0,-7-5 0,3 1 0,-1-1 0,-2 1 0,3 3 0,0-3 0,-3 4 0,6 0 0,-6-4 0,7 7 0,-7-3 0,3 0 0,-5 3 0,1-7 0,-1 8 0,-6-8 0,4 3 0,-4-4 0,10 4 0,-2-2 0,7 2 0,-3 0 0,3-2 0,-3 6 0,7-6 0,-10 2 0,9 1 0,-6-4 0,4 4 0,0-1 0,-4-2 0,-1 2 0,-4 0 0,4-2 0,1 6 0,4-6 0,-4 7 0,2-8 0,-2 8 0,5-8 0,-5 8 0,-2-8 0,1 7 0,-3-3 0,3 0 0,-1 3 0,-2-3 0,7 0 0,-7 4 0,6-8 0,-6 8 0,7-3 0,-7-1 0,3 3 0,-5-3 0,5 0 0,-3 3 0,3-2 0,-5 3 0,5-4 0,-3 3 0,3-3 0,-1 4 0,-2-4 0,3 3 0,-5-3 0,5 4 0,-3-3 0,7 2 0,-7-6 0,3 2 0,1 0 0,-5-3 0,8 4 0,-7-4 0,7 3 0,-4-3 0,5 7 0,0-6 0,1 6 0,-1-2 0,3-1 0,-2 3 0,6-6 0,-6 6 0,2-3 0,-3 1 0,0 2 0,-4-6 0,-1 2 0,0-4 0,-3 1 0,2 0 0,1-1 0,1 1 0,4 3 0,0-2 0,-1 2 0,5-3 0,-3 4 0,7-3 0,-4 3 0,4-4 0,-4 3 0,3-6 0,-6 1 0,2-7 0,-8 0 0,3-6 0,-7 0 0,7 0 0,-7-4 0,7 9 0,-3-1 0,5 8 0,3 3 0,2 3 0,3 1 0</inkml:trace>
  <inkml:trace contextRef="#ctx0" brushRef="#br0" timeOffset="28">3084 1609 24575,'0'-27'0,"0"-7"0,0 10 0,0-9 0,0 10 0,0-5 0,0 0 0,0 5 0,0-4 0,0-2 0,0 0 0,0-4 0,8 4 0,-2 2 0,7 3 0,-4 2 0,-1 9 0,1-4 0,-1 12 0,-4-6 0,3 10 0,-2-6 0,3-2 0,0 0 0,1-3 0,-1 4 0,0-5 0,-1 5 0,2-4 0,-1 3 0,-4 1 0,0 0 0,-4 0 0,4-4 0,-3 3 0,3-8 0,0 5 0,-4-6 0,4 5 0,0 4 0,-4 2 0,4 3 0,-4-4 0,0-1 0,0 1 0,0 1 0,0-1 0,0-5 0,0 0 0,0-4 0,0 3 0,0-1 0,0 1 0,0 1 0,0 1 0,0 4 0,0 0 0,0-1 0,0 1 0,0 1 0,3-5 0,2 2 0,4-6 0,-4 7 0,-2-7 0,-3-2 0,0-6 0,0-4 0,0 5 0,-4-3 0,3 7 0,-3-4 0,0 11 0,3-1 0,-3 5 0,1 3 0,2-2 0,-3 3 0,4-4 0,0 0 0,0-4 0,0 3 0,0-7 0,0 6 0,0-2 0,-3 0 0,2 3 0,-3-3 0,1 7 0,2-2 0,-6 6 0,5-2 0,-1 3 0</inkml:trace>
  <inkml:trace contextRef="#ctx0" brushRef="#br0" timeOffset="29">3128 1650 24575,'22'0'0,"1"0"0,10 0 0,8 0 0,-5 0 0,4 0 0,-7 0 0,2 0 0,-1 0 0,0 0 0,-11 0 0,-1 0 0,-5 0 0,-4 0 0,-1 0 0,-4 0 0,0-4 0,4 4 0,1-3 0,4-1 0,1-1 0,-1-4 0,0 0 0,5 0 0,-7-4 0,5 8 0,-10-7 0,2 8 0,-4-4 0,0-1 0,4 1 0,-3 0 0,12-1 0,-7 1 0,8-1 0,-5-4 0,1 3 0,-1-6 0,0 6 0,0-2 0,-3 4 0,-3-1 0,1 1 0,2-1 0,-1-3 0,8 2 0,-6-6 0,14-3 0,-9 1 0,0 2 0,-4-1 0,-2 8 0,3-4 0,-4 5 0,3-1 0,-7 1 0,8 0 0,-5-1 0,6 0 0,-6 1 0,5 3 0,-8-2 0,7 2 0,-7 1 0,3 0 0,1 0 0,-5 3 0,12-7 0,-11 8 0,11-4 0,-10 0 0,6 4 0,-3-8 0,0 4 0,3-1 0,-3-3 0,4 7 0,1-3 0,-1 0 0,0 4 0,0-4 0,-3 4 0,1-4 0,-5 3 0,6-7 0,-8 7 0,5-6 0,-1 2 0,-3-3 0,7-1 0,-7 1 0,11-4 0,-11 3 0,7-3 0,-8 8 0,0-3 0,5 5 0,-5-5 0,4 3 0,0-5 0,1 2 0,1-2 0,2-4 0,-8 4 0,9-3 0,-8 7 0,3-2 0,-4 6 0,0-3 0,0 1 0,0 2 0,-4-6 0,3 2 0,-2-3 0,3 4 0,-4-3 0,3 6 0,-6-6 0,3 6 0,-4-3 0</inkml:trace>
  <inkml:trace contextRef="#ctx0" brushRef="#br0" timeOffset="30">1911 1306 24575,'-13'0'0,"-8"0"0,11 0 0,-11 0 0,2 0 0,5 0 0,-6 7 0,1 0 0,1 9 0,-4-2 0,5 3 0,-1 0 0,5 0 0,-4-3 0,8-2 0,-3-4 0,7 0 0,-2 0 0,6 0 0,-6 0 0,2-3 0,-3 2 0,-3-3 0,-3 8 0,-8 3 0,4 2 0,-10 6 0,9-4 0,-4 4 0,-2-6 0,5-3 0,-1-2 0,8-4 0,5-1 0,-4 2 0,-1-1 0,-1 5 0,-2-4 0,-2 8 0,-1-7 0,-3 7 0,5-8 0,-1 4 0,1-4 0,0-1 0,-4 4 0,3-2 0,1 1 0,1-6 0,-3 3 0,1-3 0,-4 4 0,0-5 0,4 4 0,-4-7 0,4 7 0,-4-7 0,8 6 0,-12-6 0,11 3 0,-11-4 0,3 0 0,-1 0 0,-3 0 0,4 0 0,-5 0 0,5 0 0,0 0 0,6 0 0,0 0 0,-1 0 0,6 0 0,-5 0 0,-4 0 0,6-4 0,-9-1 0,15-3 0,-4 3 0,10-2 0,-1 6 0,4-3 0</inkml:trace>
  <inkml:trace contextRef="#ctx0" brushRef="#br0" timeOffset="31">1372 1716 24575,'-12'-4'0,"2"3"0,-1-6 0,3 6 0,-1-10 0,1 9 0,-5-6 0,4 0 0,-3 7 0,3-11 0,-3 8 0,3-5 0,-3 1 0,0-1 0,3 5 0,-3-3 0,4 3 0,0-5 0,-5 1 0,5 0 0,-5 3 0,5-2 0,-4 6 0,3-6 0,-3 3 0,0-1 0,2 2 0,-1-1 0,-2 3 0,4-6 0,-3 6 0,4-6 0,-4 6 0,2-3 0,-2 1 0,5 1 0,-1-1 0,-8 3 0,6-4 0,-6 3 0,8-2 0,-4-1 0,2 4 0,-1-8 0,-1 7 0,2-6 0,-2 6 0,0-3 0,3 4 0,-3-3 0,-1 2 0,5-3 0,-9 0 0,4 3 0,0-3 0,-4 0 0,9 4 0,-5-4 0,5 1 0,0 2 0,0-3 0,0 1 0,0-2 0,-3-3 0,1 3 0,-1-2 0,3 2 0,-1-3 0,-2 4 0,2-3 0,-4 6 0,5-6 0,-4 2 0,3 1 0,-7-4 0,7 3 0,-7-3 0,2 0 0,1-1 0,-3-3 0,7 7 0,-2-6 0,3 7 0,0-4 0,3-5 0,-2 0 0,2-4 0,0-1 0,-3 1 0,8 0 0,-4 3 0,4 2 0,0 8 0,0 0 0</inkml:trace>
  <inkml:trace contextRef="#ctx0" brushRef="#br0" timeOffset="32">562 1917 24575,'0'8'0,"-4"4"0,-1 1 0,0 0 0,-3-1 0,4 0 0,-4-3 0,3 3 0,-6-3 0,8-1 0,-4 0 0,3-4 0,4 3 0,-8-3 0,4 4 0,0 0 0,-3-3 0,2-2 0,0 1 0,-2-3 0,3 2 0,-5 1 0,1-3 0,1 6 0,-1-6 0,0 6 0,0-6 0,-1 2 0,1 1 0,0-4 0,4 8 0,0-4 0,0 4 0,4-4 0,-4 0 0</inkml:trace>
  <inkml:trace contextRef="#ctx0" brushRef="#br0" timeOffset="33">588 1900 24575,'-18'0'0,"1"0"0,4 0 0,-3 0 0,6 0 0,-2 0 0,4 0 0,1 0 0,-6 0 0,4 0 0,-7 0 0,7 0 0,-4 0 0,5 0 0,0 0 0,0 0 0,1 0 0,-6-4 0,4 0 0,-3-5 0,4 5 0,0-3 0,0 2 0,0-3 0,0 4 0,0-4 0,3 4 0,-2 0 0,2-3 0,-2 2 0,-1-3 0,0 0 0,0 0 0,-1 0 0,1-1 0,0 2 0,0 3 0,4-4 0,-3 7 0,3-6 0,-5 6 0,1 1 0,4 1 0,0 3 0</inkml:trace>
  <inkml:trace contextRef="#ctx0" brushRef="#br0" timeOffset="34">489 1222 24575,'-13'0'0,"5"0"0,-5 0 0,5 0 0,0 0 0,-4 0 0,-1 0 0,-5 0 0,5 0 0,1 0 0,0 0 0,-1 0 0,-1 0 0,-2 0 0,7 0 0,-7 4 0,7-4 0,-3 4 0,4 0 0,-5-3 0,4 2 0,-7-3 0,7 0 0,-3 0 0,4 0 0,0 0 0,-4 0 0,2 0 0,-2 0 0,5 0 0,-6 0 0,4 0 0,-3 0 0,4 0 0,-4 0 0,2 0 0,-2 0 0,4 0 0,4 4 0,1-3 0,3 2 0</inkml:trace>
  <inkml:trace contextRef="#ctx0" brushRef="#br0" timeOffset="35">517 1238 24575,'0'-8'0,"0"0"0,0 1 0,0-6 0,-8 3 0,2-1 0,-3 2 0,2 1 0,3 4 0,0-4 0,-4 4 0,4-4 0,-4 3 0,4-2 0,-3 7 0,2-8 0,-3 8 0,-5-8 0,5 4 0,-5-5 0,1 0 0,4 5 0,-5-4 0,5 5 0,0-5 0,0 3 0,0-2 0,-4 6 0,3-3 0,-4 1 0,5 2 0,0-7 0,0 7 0,1-2 0,-1-1 0,-1 3 0,1-6 0,0 7 0,3-8 0,2 8 0,3-4 0</inkml:trace>
  <inkml:trace contextRef="#ctx0" brushRef="#br0" timeOffset="36">940 1524 24575,'0'-18'0,"0"6"0,0-1 0,0 5 0,0 0 0,0 0 0,0 0 0,0-4 0,0-2 0,0 2 0,0-1 0,0 1 0,0 3 0,0-3 0,0 4 0,0 0 0,-3 3 0,2-2 0,-3 2 0,4-3 0,-3 1 0,-3-5 0,2 2 0,-4-6 0,4 7 0,-1-3 0,-2 7 0,6-2 0,-2 3 0,-1-1 0,3-2 0,-6 7 0,6-8 0,-6 4 0,6-4 0,-6 0 0,2 0 0,1-1 0,-4 5 0,8-3 0,-3 6 0,3-3 0</inkml:trace>
  <inkml:trace contextRef="#ctx0" brushRef="#br0" timeOffset="37">1366 870 24575,'-8'0'0,"-4"0"0,3 0 0,-4 0 0,1 0 0,3 0 0,-3 0 0,4 0 0,0 0 0,0 0 0,0 0 0,0 0 0,0 0 0,0 0 0,0 0 0,0 0 0,-1-4 0,1 3 0,1-6 0,-5 2 0,6-3 0,-6-1 0,8 5 0,-4-3 0,4 3 0,-3-1 0,2-2 0,-3 3 0,0-4 0,-1-5 0,-3 4 0,3-7 0,-4 6 0,1-6 0,3 7 0,-4-8 0,5 9 0,0-5 0,0 9 0,0-3 0,0 2 0,0-3 0,0 4 0,3-4 0,-2 4 0,2 0 0,1-3 0,-3 6 0,3-6 0,-4 2 0,0-3 0,0 0 0,3-1 0,-2 6 0,2-5 0,1 4 0,0-4 0,1 0 0,2 0 0,-6-1 0,6 1 0,-2 0 0,-1 0 0,3 1 0,-2 2 0,3 2 0</inkml:trace>
  <inkml:trace contextRef="#ctx0" brushRef="#br0" timeOffset="38">1401 850 24575,'0'-12'0,"0"3"0,0-7 0,-3 2 0,1 2 0,-9-1 0,9 5 0,-9-5 0,9 4 0,-9-3 0,9 3 0,-5-3 0,3 3 0,-1-3 0,1 4 0,-3-1 0,6 2 0,-6-1 0,5 0 0,-1 0 0,3 0 0,0-1 0,0 1 0,0 0 0,0-4 0,0 3 0,0-7 0,0 7 0,0-7 0,0 6 0,0-5 0,0 5 0,0-7 0,0 9 0,0-9 0,0 8 0,0-7 0,0 3 0,0 0 0,0-4 0,0 8 0,0-2 0,0 6 0,0 1 0</inkml:trace>
  <inkml:trace contextRef="#ctx0" brushRef="#br0" timeOffset="39">1361 824 24575,'4'-8'0,"0"-4"0,4 2 0,-3-1 0,2 3 0,-6 0 0,2-1 0,1 1 0,-3 0 0,6-4 0,-2 3 0,3-7 0,0 3 0,-3-5 0,2 5 0,-2 1 0,3 4 0,-3 0 0,2 0 0,-3-1 0,4 2 0,-4-1 0,3 0 0,-3 0 0,4 0 0,0-1 0,0 1 0,0 0 0,1 0 0,-1 1 0,0-1 0,-1 3 0,1-2 0,0 2 0,0-3 0,0 3 0,0-2 0,0 3 0,0-4 0,0 0 0,0 0 0,0 0 0,0 3 0,-1-2 0,1 3 0,0-1 0,0 2 0,0-1 0,0 3 0,0-6 0,0 3 0,4 0 0,-3-4 0,3 4 0,-4-1 0,0-2 0,0 6 0,0-2 0,-4-1 0,4 3 0,-8-2 0,4 3 0</inkml:trace>
  <inkml:trace contextRef="#ctx0" brushRef="#br0" timeOffset="40">1964 1332 24575,'0'-13'0,"0"-4"0,0 5 0,0-6 0,0 1 0,0 3 0,0-2 0,3 7 0,2-3 0,3 4 0,0 4 0,-3-7 0,2 8 0,-3-8 0,4 10 0,-4-6 0,4 2 0,-4-3 0,0 1 0,3 2 0,-3-2 0,5-2 0,-1-4 0,1-4 0,-1 0 0,5-1 0,-3 5 0,1-3 0,-3 6 0,1 2 0,-5-3 0,0 5 0,0-15 0,-3 6 0,3-11 0,-4 3 0,0-6 0,4 1 0,-3 5 0,3 1 0,-4 5 0,4 4 0,-3 1 0,2 3 0,-3-3 0,0 3 0,0-7 0,0 2 0,0 2 0,0-5 0,0 8 0,0-3 0,0 4 0,0 3 0,0 2 0</inkml:trace>
  <inkml:trace contextRef="#ctx0" brushRef="#br0" timeOffset="41">2113 859 24575,'0'-12'0,"0"3"0,-4-12 0,3 11 0,-11-11 0,10 8 0,-13-1 0,13 2 0,-9 3 0,10 1 0,-6 0 0,2 1 0,1-1 0,-3 0 0,2-1 0,-3 1 0,0 0 0,3 0 0,-2 0 0,7 0 0,-8 0 0,4 0 0,-1 0 0,-2 0 0,3 0 0,-1 0 0,-2 3 0,6-2 0,-6 7 0,6-8 0,-3 8 0,4-4 0</inkml:trace>
  <inkml:trace contextRef="#ctx0" brushRef="#br0" timeOffset="42">2167 680 24575,'12'-9'0,"-3"-3"0,3 3 0,-4-4 0,0 9 0,1-3 0,-2 6 0,-3-7 0,4 4 0,-4 0 0,4-8 0,0 7 0,1-7 0,-1 3 0,0 5 0,0-3 0,-5 3 0,5-1 0,-4-2 0,4 3 0,0-1 0,0-2 0,0 2 0,0-3 0,0 0 0,0 0 0,0 4 0,0-3 0,-1 3 0,1-1 0,0-2 0,0 6 0,0-6 0,0 6 0,1-6 0,-5 2 0,3 0 0,-6-2 0,6 3 0,-3-4 0,4 0 0,0 0 0,0 0 0,0 3 0,0-2 0,0 6 0,-4-2 0,0 3 0</inkml:trace>
  <inkml:trace contextRef="#ctx0" brushRef="#br0" timeOffset="43">2381 1464 24575,'-12'0'0,"3"0"0,-7 8 0,3-3 0,-1 7 0,2-7 0,7 2 0,-2-2 0,3-1 0,-8 0 0,-1-4 0,0 3 0,1 1 0,-1 4 0,0 1 0,0-1 0,-4 1 0,5 3 0,-6-3 0,5 4 0,1-5 0,3 0 0,1-1 0,0 1 0,4 0 0,-3-3 0,3 2 0,-1-3 0,-6 9 0,5-1 0,-6 6 0,-1-1 0,4-4 0,-4 3 0,8-7 0,-2 3 0,2-3 0,1-1 0,0 0 0,1-1 0,-2 1 0,1 0 0,-3 0 0,3 0 0,-1 0 0,-2-4 0,2 3 0,-3-2 0,0 3 0,0 0 0,4 0 0,-4 3 0,4-1 0,-1 2 0,-2-4 0,6 0 0,-3 0 0,1-1 0,2 1 0,-6 0 0,6-3 0,-3-2 0</inkml:trace>
  <inkml:trace contextRef="#ctx0" brushRef="#br0" timeOffset="44">1881 1954 24575,'0'8'0,"0"0"0,0 0 0,0 0 0,0 0 0,0 0 0,0 0 0,4 0 0,0 0 0,1 0 0,-2 0 0,1 4 0,-3-3 0,3 3 0,-4-4 0,0 0 0,0 0 0,0 0 0,0 0 0,0 0 0,0 4 0,0 1 0,0 0 0,0 3 0,0-7 0,0 3 0,0-4 0,0 0 0,0 0 0,0-1 0,0 2 0,0-1 0,0 0 0,0 0 0,0 0 0,0 0 0,0 0 0,0 0 0,0-1 0,0 1 0,0 0 0,0 0 0,0 0 0,0-3 0,0-2 0</inkml:trace>
  <inkml:trace contextRef="#ctx0" brushRef="#br0" timeOffset="45">1890 1967 24575,'-13'0'0,"1"0"0,-6 4 0,1 1 0,3-1 0,2 3 0,5-2 0,-6 3 0,0 1 0,-4-1 0,-1 1 0,5-4 0,1 2 0,4-6 0,0 3 0,0-4 0,0 0 0,0 0 0,-4 0 0,2 3 0,-1-2 0,-2 3 0,4-1 0,-7-2 0,3 7 0,-4-4 0,3 4 0,-3-3 0,9 2 0,-9-6 0,8 6 0,-7-2 0,3 3 0,0-3 0,0 2 0,1-2 0,3 0 0,-3 2 0,4-6 0,3 6 0,-2-6 0,3 6 0,-1-3 0,-2 4 0,2 0 0,2 4 0,-5 1 0,3 9 0,0-11 0,0 2 0</inkml:trace>
  <inkml:trace contextRef="#ctx0" brushRef="#br0" timeOffset="46">3270 586 24575,'-8'0'0,"0"0"0,0 0 0,0 0 0,0 0 0,-1 0 0,1 0 0,-3 0 0,-3-4 0,1 3 0,-3-10 0,6 8 0,-6-4 0,7 7 0,-7-4 0,7 3 0,-3-3 0,4 1 0,0 2 0,-1-6 0,1 6 0,0-6 0,4 2 0,-7 0 0,5-2 0,-6 3 0,0-4 0,3 0 0,-3-1 0,7 1 0,-2 0 0,2 0 0,1 0 0,-3 0 0,3 0 0,-1 0 0,-2 0 0,6 0 0,-6 0 0,6-1 0,-6 1 0,6 1 0,-6 2 0,6-2 0,-3 3 0,4-4 0,-3 3 0,2-2 0,-3 2 0,1-3 0,2-4 0,-3 3 0,0-3 0,4 4 0,-7 0 0,6 0 0,-2 0 0,3 0 0,0 3 0,0 2 0</inkml:trace>
  <inkml:trace contextRef="#ctx0" brushRef="#br0" timeOffset="47">3267 365 24575,'0'-8'0,"0"0"0,0 0 0,0 0 0,0 0 0,0 0 0,0 0 0,0 0 0,3 3 0,-2-2 0,3 3 0,-1-1 0,2 1 0,-1 4 0,0 0 0</inkml:trace>
  <inkml:trace contextRef="#ctx0" brushRef="#br0" timeOffset="48">3376 659 24575,'0'-13'0,"0"-3"0,0 2 0,0 1 0,0 1 0,0-1 0,4 9 0,-4-8 0,7 8 0,-6-5 0,6 1 0,-2 4 0,0-3 0,-2 2 0,0 1 0,-1-3 0,5 3 0,-3-5 0,1 1 0,2 0 0,-3 0 0,4 0 0,-1 0 0,1 1 0,0-2 0,1-3 0,3 2 0,-3-1 0,7 2 0,-6 0 0,2 1 0,-5 0 0,5 0 0,-2 0 0,2-1 0,-4 1 0,3 4 0,-1-3 0,2 2 0,-4 1 0,0 0 0,0 0 0,-1 4 0,1-7 0,0 6 0,0-6 0,0 2 0,0-3 0,0 3 0,0-2 0,4 2 0,-3-3 0,3 1 0,-4 2 0,0-2 0,0 6 0,-3-6 0,2 6 0,-3-6 0,4 2 0,-1-3 0,1 0 0,1-4 0,3 2 0,-3-6 0,4 7 0,-5-4 0,0 9 0,0-3 0,-3 6 0,-2-3 0</inkml:trace>
  <inkml:trace contextRef="#ctx0" brushRef="#br0" timeOffset="49">3408 582 24575,'-17'0'0,"4"0"0,0 0 0,9 4 0,0 0 0,4 1 0,0-2 0</inkml:trace>
  <inkml:trace contextRef="#ctx0" brushRef="#br0" timeOffset="50">4091 1363 24575,'0'-17'0,"0"-1"0,0-4 0,0 4 0,0-9 0,0 9 0,0-4 0,0 4 0,0 1 0,0 4 0,0 1 0,0 4 0,0-1 0,0 1 0,0 0 0,4-4 0,-4-1 0,4 0 0,-4-3 0,0 6 0,0-6 0,4 7 0,-3-3 0,2 4 0,-3 0 0,4 0 0,-3 0 0,6 4 0,-6-3 0,6 2 0,-3 0 0,1-2 0,2 3 0,-3-5 0,5 5 0,-2-3 0,1 2 0,-4-2 0,3-1 0,-6 0 0,6-1 0,-6 1 0,6 0 0,-6 0 0,6 0 0,-2 0 0,3-4 0,-3 3 0,3-8 0,-5 9 0,6-5 0,-5 5 0,0 0 0,-1 0 0,-2 0 0,6 4 0,-6-3 0,6 2 0,-2-3 0,-1 0 0,3 3 0,-6-2 0,6 3 0,-2-1 0,2-2 0,1 3 0,0 0 0,0-3 0,0 2 0,0 0 0,-3-2 0,2 6 0,-6-6 0,6 3 0,-2-9 0,2 5 0,1-5 0,1 1 0,-1 3 0,0-3 0,0 4 0,0 0 0,0 0 0,-4-1 0,3 1 0,-6 1 0,6-1 0,-2 0 0,-1 0 0,3-1 0,-6 1 0,6 4 0,-6-3 0,6 6 0,-2-3 0,-1 4 0,0 0 0</inkml:trace>
  <inkml:trace contextRef="#ctx0" brushRef="#br0" timeOffset="51">4160 1340 24575,'0'7'0,"0"1"0,0 0 0,0 0 0,0 0 0,0 0 0,0 0 0,0 0 0,0 0 0,0 0 0,0 0 0,3-4 0,2 3 0,-1-2 0,3-1 0,-2 0 0,3-4 0,4 3 0,5-1 0,2 1 0,8 2 0,-4-4 0,0 2 0,4-3 0,-9 4 0,4-3 0,-4 3 0,-6-4 0,1 0 0,-5 0 0,0 4 0,0-3 0,0 2 0,0 1 0,-1 0 0,5 5 0,2-1 0,3 4 0,0-2 0,0 6 0,1-3 0,-1 0 0,0 0 0,0-4 0,0 0 0,1-1 0,-6 0 0,5 1 0,-7 3 0,5-2 0,-5 6 0,6-3 0,-6 5 0,2-6 0,-3 5 0,-2-8 0,2 3 0,-1-4 0,0 0 0,-4 0 0,0 0 0,-1-4 0,2 3 0,3-2 0,0-1 0,0 0 0,-1-1 0,1-2 0,0 3 0,0-4 0,0 0 0,0 0 0,0 0 0,0 3 0,0-2 0,0 2 0,0-3 0,-1 4 0,1-4 0,1 4 0,-5 0 0,3 0 0,-6 4 0,3-3 0,-4-2 0</inkml:trace>
  <inkml:trace contextRef="#ctx0" brushRef="#br0" timeOffset="52">4907 1000 24575,'0'-13'0,"0"1"0,0-2 0,0 3 0,0-2 0,0-1 0,0-2 0,0-2 0,0 1 0,0 0 0,0-1 0,0 5 0,0-3 0,0 6 0,0-1 0,0 3 0,0 0 0,0-5 0,0 0 0,0-9 0,0 3 0,0-8 0,0 4 0,4 0 0,-3-4 0,7 9 0,-3-9 0,-1 9 0,4-5 0,-3 10 0,0-4 0,2 9 0,-2-9 0,2 8 0,1-3 0,0 4 0,0 0 0,1-4 0,-1 2 0,0-1 0,0 6 0,0-2 0,-4 3 0,3-1 0,-6-2 0,6 6 0,-6-6 0,6 2 0,-2 0 0,-1-2 0,3 3 0,-6-3 0,6 2 0,-2-2 0,3 2 0,0-3 0,-4 0 0,3 0 0,-3 3 0,4 2 0,0 3 0,-3 0 0,-2 0 0</inkml:trace>
  <inkml:trace contextRef="#ctx0" brushRef="#br0" timeOffset="53">4444 556 24575,'0'-8'0,"0"-1"0,0 1 0,0 0 0,0-4 0,0 3 0,0-3 0,0 4 0,0 0 0,0-5 0,0 0 0,0 0 0,0 1 0,0 0 0,0 3 0,0-8 0,0 8 0,0-7 0,0 7 0,0-3 0,0 4 0,0 0 0,0 0 0,0-1 0,0-3 0,0-1 0,0 0 0,0-3 0,0 7 0,0-8 0,0 9 0,0-5 0,0 5 0,-3 0 0,2 4 0,-3 0 0</inkml:trace>
  <inkml:trace contextRef="#ctx0" brushRef="#br0" timeOffset="54">4469 491 24575,'9'-7'0,"-2"5"0,-2-9 0,2 10 0,-6-6 0,6-2 0,-2 0 0,4-7 0,-5 6 0,4-5 0,-4 5 0,4-2 0,-3 4 0,2 0 0,-6 0 0,2 0 0,1 4 0,-3-3 0,6 2 0,-6-3 0,6 0 0,-3 3 0,1-2 0,2 3 0,-3-4 0,3 3 0,1 2 0,0-1 0,1 0 0,-1-4 0,-4-1 0,3 5 0,-2-3 0,3 6 0,0-6 0,-1 3 0,1-4 0,0-5 0,0 4 0,1-7 0,-1 7 0,1-4 0,-2 5 0,1 0 0,0 4 0,0 1 0,-4 3 0,0 0 0</inkml:trace>
  <inkml:trace contextRef="#ctx0" brushRef="#br0" timeOffset="55">4934 599 24575,'12'0'0,"1"0"0,0 0 0,3 0 0,-3 0 0,0 0 0,4 0 0,-4 0 0,4 0 0,-4 0 0,3 0 0,-3 0 0,5 0 0,-6-4 0,5 3 0,-4-2 0,0 3 0,3-4 0,-3 3 0,0-3 0,4 0 0,-5 3 0,2-6 0,2 6 0,-3-7 0,0 4 0,3-1 0,-2-3 0,-2 5 0,1-3 0,-5-1 0,0 6 0,0-2 0,0 3 0,0-4 0,-1 3 0,1-6 0,0 6 0,0-6 0,0 6 0,0-6 0,0 2 0,0 2 0,-3-5 0,2 4 0,-3-4 0,4-1 0,0 1 0,0-4 0,0 3 0,0-3 0,0 4 0,0 0 0,0 3 0,-3-2 0,-2 6 0,-3-3 0</inkml:trace>
  <inkml:trace contextRef="#ctx0" brushRef="#br0" timeOffset="56">4912 948 24575,'16'0'0,"-1"0"0,7 0 0,-5 0 0,-3 0 0,-2 0 0,-5 0 0,1 0 0,0 0 0,0 0 0,0 0 0,0 0 0,0 0 0,4 0 0,-3 0 0,3 0 0,-4 0 0,0 0 0,0 0 0,4 0 0,1 0 0,5 0 0,-6-3 0,1 1 0,-1-1 0,-3 3 0,2 0 0,-2 0 0,-1 0 0,0 0 0,0 0 0,0 0 0,4 0 0,1 0 0,4 0 0,0 0 0,0 0 0,1 0 0,-2 4 0,-2-3 0,2 7 0,-7-8 0,3 8 0,-4-8 0,0 4 0,0-4 0,0 0 0,0 0 0,0 0 0,-1 0 0,-2 0 0,-2 0 0</inkml:trace>
  <inkml:trace contextRef="#ctx0" brushRef="#br0" timeOffset="57">4654 1578 24575,'0'8'0,"0"0"0,0 0 0,0 0 0,0 0 0,0 0 0,0 1 0,0-1 0,0-1 0,0 1 0,0 0 0,0 0 0,0 4 0,0 1 0,4 4 0,1 0 0,3 1 0,1-1 0,0-4 0,-4 4 0,2-5 0,-3 2 0,0 1 0,4-1 0,-3 3 0,0 0 0,2-4 0,-6-1 0,6-4 0,-6 0 0,3 0 0,-4 0 0,0 0 0,3-3 0,-3 2 0,4-3 0,-4 4 0,0 0 0,4 4 0,-3-3 0,3 7 0,-4-7 0,0 3 0,0-4 0,0 0 0,0 0 0,0 0 0,0 0 0,0 0 0,0 0 0,0 0 0,0 0 0,0 0 0,0-4 0,0 0 0</inkml:trace>
  <inkml:trace contextRef="#ctx0" brushRef="#br0" timeOffset="58">4763 1677 24575,'17'0'0,"-7"0"0,11 0 0,-8 0 0,4 0 0,1 0 0,-2 0 0,2 0 0,-1 0 0,-4 0 0,4 0 0,-5 0 0,6 0 0,-5 0 0,-1 0 0,-4 0 0,0 0 0,0 0 0,0 0 0,-1 0 0,6 0 0,-4 0 0,3 0 0,-4 0 0,0 0 0,-1 0 0,1 0 0,0 0 0,0 0 0,0 0 0,0 0 0,1 0 0,-1 0 0,0 0 0,-1 0 0,1 0 0,0 0 0,0 0 0,-4 0 0,0 0 0</inkml:trace>
  <inkml:trace contextRef="#ctx0" brushRef="#br0" timeOffset="59">4988 1847 24575,'3'8'0,"2"0"0,7 4 0,-3 2 0,7-1 0,-6 3 0,6-7 0,-7 4 0,3-5 0,-4 0 0,0 0 0,-3 0 0,2-4 0,-3 0 0,4-4 0,0 0 0,0 0 0,0 0 0,0 0 0,0 3 0,0-2 0,-4 6 0,0-6 0,-4 2 0</inkml:trace>
  <inkml:trace contextRef="#ctx0" brushRef="#br0" timeOffset="60">3740 1649 24575,'13'3'0,"-4"2"0,2-1 0,-6 0 0,7-1 0,-7 2 0,2-1 0,-2-1 0,3 1 0,0 0 0,-1 4 0,1 0 0,0 0 0,0 0 0,0 0 0,0 0 0,0-3 0,0 2 0,0-3 0,0 0 0,0 4 0,-1-4 0,-2 4 0,-2 0 0,1 0 0,-3 0 0,6 0 0,-3-4 0,1 3 0,2-2 0,-6 3 0,2-1 0,1-2 0,-3 2 0,2-3 0,-3 4 0,4 0 0,-3 0 0,2 0 0,-3 0 0,4 0 0,-3 0 0,2 0 0,-3 0 0,0-1 0,0 1 0,0 1 0,0 3 0,4 1 0,-4 0 0,4 3 0,-4-7 0,0 3 0,0-4 0,0 0 0,0 0 0,4 0 0,-3 0 0,2 0 0,-3 4 0,4-3 0,-3 3 0,2-4 0,-3 0 0,0 0 0,0 0 0,0-1 0,4-2 0,-3 2 0,2-3 0,-3 9 0,0 0 0,0 0 0,0-1 0,0 0 0,0-3 0,0 3 0,0-4 0,0 0 0,0-3 0,0-2 0</inkml:trace>
  <inkml:trace contextRef="#ctx0" brushRef="#br0" timeOffset="61">4022 2017 24575,'3'8'0,"-2"4"0,6-6 0,-2 9 0,3-13 0,-4 9 0,7-6 0,-5 3 0,6 0 0,-4 0 0,4 0 0,1 0 0,1 1 0,-3-1 0,-3 0 0,0 0 0,0 0 0,0-4 0,0 0 0,-3 0 0,2-4 0,-3 7 0,4-6 0,0 3 0,-1-1 0,2-2 0,-1 3 0,0-1 0,0-2 0,0 3 0,-4-1 0,3-2 0,2 3 0,4-4 0,0 0 0,3 0 0,-7 0 0,3 0 0,-4 0 0,0 0 0,0 0 0,0 0 0,-1 0 0,-2 0 0,-2 0 0</inkml:trace>
  <inkml:trace contextRef="#ctx0" brushRef="#br0" timeOffset="62">4936 961 24575,'4'7'0,"0"1"0,4 0 0,0 0 0,0-3 0,0 2 0,0-2 0,0 3 0,0 0 0,0-4 0,-1 3 0,1-6 0,0 6 0,5-7 0,-4 8 0,3-8 0,-1 8 0,3-3 0,3 4 0,-4-1 0,4 0 0,-5 0 0,2 5 0,-2-4 0,0 7 0,-2-2 0,2 3 0,-3 0 0,3 0 0,-3 0 0,8 8 0,-8-10 0,3 10 0,-3-17 0,-1 4 0,0-4 0,0 0 0,0 0 0,0-3 0,-4 2 0,3-3 0,-3 0 0,4 0 0,-3 0 0,2-4 0,-3 4 0,4-4 0,0 0 0,-3 3 0,2-2 0,-3 3 0,4-4 0,0 0 0,0 0 0,-4 3 0,0 2 0,-4-1 0,0 0 0</inkml:trace>
  <inkml:trace contextRef="#ctx0" brushRef="#br0" timeOffset="63">4266 743 24575,'0'-13'0,"0"-3"0,-4 7 0,4-4 0,-4 2 0,0 1 0,0-6 0,-1 7 0,-2-7 0,2 6 0,-4-5 0,1 5 0,4-2 0,-3 4 0,2 0 0,-3 0 0,3 0 0,-2 0 0,2 3 0,-3-2 0,1 6 0,2-6 0,-2 6 0,3-6 0,-4 2 0,-1-2 0,1 2 0,0-2 0,0 6 0,0-6 0,1 3 0,-2-1 0,1 1 0,0 4 0,3-3 0,2 2 0,3-3 0</inkml:trace>
  <inkml:trace contextRef="#ctx0" brushRef="#br0" timeOffset="64">4209 957 24575,'7'0'0,"1"-8"0,0 6 0,1-9 0,-1 6 0,4 1 0,-4-4 0,9 4 0,-8 0 0,3-4 0,-4 4 0,-1-1 0,1 1 0,0 1 0,1 2 0,-1-3 0,0 4 0,0 0 0,0 0 0,0 0 0,3 0 0,-2 0 0,8 0 0,-9 0 0,4 0 0,1 0 0,-4-3 0,3 2 0,-5-3 0,1 4 0,0-3 0,0 2 0,1-3 0,-1 0 0,0 4 0,0-3 0,-4 3 0,0 0 0</inkml:trace>
  <inkml:trace contextRef="#ctx0" brushRef="#br0" timeOffset="65">5167 269 24575,'7'0'0,"1"0"0,0 0 0,4 0 0,-2 0 0,2 0 0,-5 0 0,1 0 0,0 0 0,0 4 0,0-3 0,0 2 0,0-3 0,0 0 0,0 0 0,0 0 0,0 0 0,-1 0 0,1 0 0,0 0 0,0 0 0,1-7 0,-1 1 0,0-2 0,0 1 0,0 2 0,-4-3 0,3 0 0,-6 0 0,3 0 0,-1-4 0,-1-1 0,6-9 0,-7-2 0,7 1 0,-8-4 0,4 8 0,-4-3 0,4 9 0,-3 1 0,2 4 0,-3 0 0,4 3 0,0 2 0,1 3 0,-2 0 0</inkml:trace>
  <inkml:trace contextRef="#ctx0" brushRef="#br0" timeOffset="66">3798 1671 24575,'-8'-10'0,"-1"-1"0,1 3 0,0-2 0,3-2 0,-2 4 0,3 1 0,-1-2 0,-2-3 0,2 3 0,1-3 0,-4 4 0,8-4 0,-7 2 0,6-2 0,-7 0 0,7 3 0,-3-8 0,4 9 0,0-9 0,0 8 0,0-7 0,0 2 0,0-2 0,-4-2 0,3 1 0,-3 0 0,0-1 0,4 1 0,-8-1 0,7 5 0,-7-3 0,7 3 0,-7-5 0,8 6 0,-8-1 0,7 5 0,-2 0 0,3 0 0,-4 0 0,3 0 0,-2 0 0,3 0 0,0 0 0,0 0 0,0-5 0,0 5 0,0-4 0,3 3 0,-2 1 0,6 0 0,-6 0 0,6 4 0,-6-4 0,6 8 0,-3-4 0,0 4 0,0 0 0</inkml:trace>
  <inkml:trace contextRef="#ctx0" brushRef="#br0" timeOffset="67">2661 1520 24575,'0'-12'0,"0"-1"0,0-1 0,0 2 0,0 4 0,0-4 0,0-1 0,-3 0 0,2-4 0,-3 4 0,4-4 0,0 0 0,0-1 0,-4 1 0,4-1 0,-4 5 0,0-3 0,3 7 0,-6-3 0,5 0 0,-1 2 0,3-6 0,0 3 0,0-4 0,0-1 0,0-4 0,0 4 0,0 0 0,0 6 0,0 3 0,0 1 0,0 0 0,0 4 0,0 0 0</inkml:trace>
  <inkml:trace contextRef="#ctx0" brushRef="#br0" timeOffset="68">2654 1506 24575,'0'8'0,"0"-1"0,0 1 0,0 0 0,0 0 0,0 0 0,0 5 0,0-1 0,-4 6 0,-1-1 0,0 5 0,-2-7 0,2 10 0,-4-15 0,1 11 0,-1-3 0,0 0 0,0 4 0,4 0 0,-2-3 0,2-1 0,0-2 0,-2-7 0,6 3 0,-3-4 0,4 0 0,0 0 0,0 0 0,0 0 0,-3 0 0,2-1 0,-2 5 0,3-2 0,-4 2 0,3-4 0,-2-1 0,3 1 0,-4-3 0,3 2 0,1 1 0,5 2 0,3 5 0,0-1 0,1-1 0,0 3 0,-1-7 0,-1 3 0,2 0 0,-1-3 0,-3 8 0,2-5 0,-2 6 0,-1-6 0,4 1 0,-7-5 0,6 0 0,-6 0 0,2 0 0,-3 0 0,4-4 0,-3 3 0,2-10 0,-3 3 0,-4-13 0,3 4 0,-7-7 0,4 3 0,-4-1 0,3-2 0,-3 3 0,7 0 0,-7-4 0,8 8 0,-4-2 0,4 2 0,0 1 0,-4 4 0,3-3 0,-2-2 0,3 0 0,0-3 0,0 4 0,0 0 0,0-1 0,0 1 0,-8 4 0,6-7 0,-10 9 0,8-6 0,-3 8 0,-2 0 0,1 4 0,0 0 0,0 4 0,0 0 0,0 0 0,0 0 0,0 4 0,-1 1 0,1 0 0,-1-1 0,1 0 0,4-2 0,-4 2 0,7-5 0,-2 1 0,3 0 0,-4-3 0,3 2 0,-2-3 0,3 4 0,-4 0 0,3 0 0,-6 0 0,2 0 0,1 0 0,0-1 0,1 1 0,2 0 0,-2 1 0,-5-1 0,6 0 0,-9 0 0,9 0 0,-5 0 0,6-4 0,-2 0 0</inkml:trace>
  <inkml:trace contextRef="#ctx0" brushRef="#br0" timeOffset="69">5398 1391 24575,'12'-4'0,"-3"2"0,3-5 0,-4 3 0,0 0 0,0-4 0,0 8 0,0-7 0,0 2 0,0-3 0,0 0 0,4-1 0,-4 1 0,5-4 0,-1 6 0,-3-5 0,3 6 0,-4 1 0,0-4 0,0 8 0,0-7 0,0 6 0,1-6 0,-2 6 0,1-6 0,4 2 0,-3 0 0,3-2 0,-3 6 0,-2-3 0,1 4 0,-4-3 0,3 2 0,-2-3 0,3 4 0,0 0 0,0 0 0,0 0 0,0 0 0,-4 0 0,0 0 0</inkml:trace>
  <inkml:trace contextRef="#ctx0" brushRef="#br0" timeOffset="70">5542 1371 24575,'8'8'0,"0"0"0,0 0 0,0 0 0,0 0 0,0 0 0,-3 0 0,-2-1 0,1 1 0,0 0 0,4-3 0,-4 1 0,3-4 0,-6 5 0,6-6 0,-6 6 0,6-6 0,-2 2 0,3 1 0,0 0 0,0 4 0,0 0 0,0 0 0,-1-4 0,1-1 0,0 1 0,-3 0 0,2 1 0,-3 2 0,4-6 0,-3 6 0,2-6 0,-6 6 0,6-6 0,-3 3 0,0-4 0,0 0 0</inkml:trace>
  <inkml:trace contextRef="#ctx0" brushRef="#br0" timeOffset="71">5466 1007 24575,'14'0'0,"2"0"0,-7 0 0,7-4 0,-3 0 0,5-5 0,-6 4 0,5-3 0,-4 7 0,0-7 0,-1 8 0,-4-3 0,0-1 0,0 3 0,0-3 0,0 1 0,0-2 0,-1-3 0,6-1 0,-4 1 0,7-4 0,-3 3 0,0-4 0,3 5 0,-7 0 0,4 3 0,-5 1 0,-4 1 0,3 2 0,-3-6 0,4 2 0,0-3 0,0 4 0,-4 0 0,0 4 0</inkml:trace>
  <inkml:trace contextRef="#ctx0" brushRef="#br0" timeOffset="72">5542 1025 24575,'8'0'0,"0"0"0,0 0 0,0 0 0,0 0 0,0 0 0,4 0 0,-3 0 0,3 0 0,-4 0 0,0 0 0,0 0 0,0 0 0,0 0 0,0 4 0,-1 0 0,1 1 0,0 2 0,0-6 0,0 2 0,0 1 0,0-3 0,0 6 0,0-3 0,4 1 0,-3 2 0,8-2 0,-9-1 0,4 3 0,0-6 0,-2 2 0,1-3 0,-3 4 0,0 0 0,-3 5 0,-2-5 0,-3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4-01T20:01:04.466"/>
    </inkml:context>
    <inkml:brush xml:id="br0">
      <inkml:brushProperty name="width" value="0.07056" units="cm"/>
      <inkml:brushProperty name="height" value="0.07056" units="cm"/>
      <inkml:brushProperty name="color" value="#66CC00"/>
    </inkml:brush>
  </inkml:definitions>
  <inkml:trace contextRef="#ctx0" brushRef="#br0">6128 11666 24575,'22'0'0,"-2"0"0,1 0 0,1 0 0,-1 0 0,-1 0 0,2 0 0,10 0 0,-10 0 0,21 10 0,-8-7 0,0 17 0,-4-19 0,-10 18 0,1-17 0,-2 8 0,1-1 0,1 2 0,-2 10 0,12 1 0,3-1 0,0 2 0,6-2 0,-17 1 0,19 1 0,-19-3 0,7 1 0,-10-9 0,-8 7 0,5-16 0,-7 14 0,10-5 0,12 10 0,-11-1 0,21 2 0,-8-2 0,11 2 0,-13-2 0,10 2 0,-19-3 0,8 2 0,-12-1 0,2 1 0,-1-12 0,-1 9 0,2-16 0,10 6 0,-9-9 0,20 9 0,-9-6 0,12 7 0,0-10 0,-2 10 0,-9-7 0,7 6 0,-17-9 0,5 0 0,-8 0 0,10 0 0,1 0 0,2 0 0,20 11 0,-17-8 0,19 7 0,-22 0 0,8 3 0,-19-2 0,7 0 0,-10-2 0,1-8 0,-2 9 0,1-1 0,12 5 0,1 7 0,0-9 0,9 8 0,4-6 0,-10 7 0,18 3 0,-31-4 0,8-6 0,-12 3 0,2-14 0,-10 15 0,7-15 0,-9 6 0,12 1 0,-1-9 0,-1 9 0,-8-1 0,7-6 0,-7 15 0,8-7 0,2 11 0,-1-12 0,11 10 0,-9-8 0,20 0 0,-8 7 0,10-16 0,0 8 0,-11-11 0,-1 0 0,-12 0 0,-1 0 0,-8 8 0,-2 4 0,-10 0 0,0-3 0</inkml:trace>
  <inkml:trace contextRef="#ctx0" brushRef="#br0" timeOffset="1">8236 12512 24575,'21'-12'0,"0"-7"0,0 8 0,0-10 0,0 9 0,0-7 0,0 18 0,0-18 0,0 7 0,0-10 0,-9 1 0,17 10 0,-14-7 0,16 6 0,-10-10 0,1 1 0,9 10 0,-7-8 0,19 6 0,-19-7 0,7-3 0,1 1 0,-8 1 0,17-2 0,-16 2 0,17-2 0,-17 3 0,16-3 0,-17 11 0,8-8 0,-12 17 0,2-15 0,10 6 0,-8-10 0,7 1 0,-19-1 0,16-7 0,-14 5 0,7-7 0,-2 20 0,-7-8 0,-1-3 0,7 7 0,-15-25 0,16 25 0,-17-17 0,17 12 0,-17-13 0,7 9 0,0-8 0,-6 12 0,17-12 0,-17 8 0,17-19 0,-17 19 0,15-7 0,-15 10 0,6-1 0,1 2 0,-8-1 0,16-1 0,-6 1 0,9 1 0,1-2 0,-2 10 0,1 3 0,1 9 0,-2 0 0,1-10 0,1 8 0,-2-8 0,12 1 0,-8 6 0,7-7 0,-10 0 0,1 9 0,-2-18 0,1 16 0,1-15 0,-1 15 0,10-16 0,-7 17 0,8-19 0,-1 9 0,-7 0 0,8-8 0,-10 10 0,-2-3 0,-8-5 0,7 6 0,-7-8 0,8 7 0,11-5 0,2 6 0,1 0 0,-2 1 0,-22 2 0,9 6 0,-16-7 0,6 10 0</inkml:trace>
  <inkml:trace contextRef="#ctx0" brushRef="#br0" timeOffset="2">9152 12807 24575,'20'0'0,"2"0"0,-1 0 0,-1 0 0,2 0 0,-10 9 0,6-6 0,-6 5 0,8 1 0,2 3 0,-1 0 0,-10 6 0,8-16 0,-7 8 0,20 0 0,-9-8 0,9 18 0,-11-9 0,0 10 0,0-9 0,-9 5 0,7-4 0,-9-1 0,3 6 0,5-7 0,-15 10 0,16-10 0,-7 8 0,8-7 0,1-1 0,1 7 0,-2-5 0,1 7 0,1-8 0,-12 6 0,9-15 0,-16 15 0,16-16 0,-7 17 0,8-7 0,1 8 0,1 2 0,8-1 0,-5-1 0,7 3 0,0-2 0,-19-1 0,17 2 0,-18-10 0,0 7 0,7-17 0,-18 16 0,8-6 0,2 20 0,2 15 0,1-19 0,-3 4 0</inkml:trace>
  <inkml:trace contextRef="#ctx0" brushRef="#br0" timeOffset="3">8126 12521 24575,'0'32'0,"0"-9"0,0 9 0,0-12 0,0 2 0,0-2 0,0 1 0,0 1 0,0-2 0,0 1 0,0-1 0,0 2 0,0 9 0,0-7 0,0 7 0,0-10 0,0 1 0,0-2 0,0 12 0,-10 1 0,8 13 0,-9-1 0,11 0 0,0-11 0,0 9 0,0-20 0,0 9 0,0-1 0,0 4 0,0 0 0,0-4 0,0 1 0,0 2 0,0 0 0,0 9 0,0-20 0,11 20 0,-9-19 0,8 6 0,-10-8 0,9-2 0,-6 1 0,6 0 0,-9 0 0,10 0 0,-8-1 0,17-7 0,-18 5 0,18-7 0,-7 10 0,0 0 0,7 0 0,-8-1 0,11 12 0,11 3 0,-9-1 0,-1-2 0,-5-12 0,-7 1 0,1-1 0,-3 2 0,1-10 0,-8 5 0,8-5 0,-10 10 0,0-2 0,9 1 0,-7-1 0,7 2 0,-9-2 0,9-8 0,-6-3 0,6-9 0</inkml:trace>
  <inkml:trace contextRef="#ctx0" brushRef="#br0" timeOffset="4">9192 11788 24575,'-21'-12'0,"1"-6"0,-2 15 0,12-16 0,-9 18 0,16-18 0,-16 7 0,18-9 0,-18-1 0,17-9 0,-8 7 0,1-19 0,6 8 0,-18-22 0,9 9 0,-2-23 0,-6 22 0,8-8 0,-1 11 0,-7-11 0,17 7 0,-8 3 0,11 4 0,0 20 0,0-9 0,0 11 0,0-1 0,0 2 0,0-1 0,0-1 0,0 2 0,0-1 0,0-11 0,0-3 0,0 0 0,0-6 0,0 16 0,0-7 0,0 11 0,0 1 0,0-2 0,0 1 0,0-1 0,0 2 0,0-1 0,0 0 0,0 0 0,0 0 0,0 0 0,0-1 0,0 2 0,0-12 0,0 8 0,0-8 0,0 21 0,0 1 0</inkml:trace>
  <inkml:trace contextRef="#ctx0" brushRef="#br0" timeOffset="5">9376 11618 24575,'21'0'0,"1"0"0,-2 0 0,1 10 0,1-8 0,-2 17 0,1-8 0,11 12 0,3-2 0,9 2 0,-9-2 0,8 2 0,-19-3 0,7-7 0,-10-5 0,-9 2 0,7-7 0,-17 15 0,16-15 0,-6 14 0,10-14 0,-11 16 0,7-16 0,-6 6 0,10-1 0,-2-5 0,1 6 0,1-9 0,-1 9 0,-1-6 0,2 6 0,-1-9 0,-1 0 0,2 0 0,-1 0 0,-10 10 0,8 1 0,-17 10 0,8-1 0,-10 1 0,9 0 0,-6 0 0,15-1 0,-5 12 0,9 15 0,-10 28 0,0-31 0,-12 3 0</inkml:trace>
  <inkml:trace contextRef="#ctx0" brushRef="#br0" timeOffset="6">9470 13032 24575,'0'57'0,"0"4"0,-11-1 0,-3 11 0,-7-34 0,-2 18 0,2-32 0,-1 9 0,12-12 0,-9 2 0,16-2 0,-6 1 0,9 1 0,0-2 0,0 1 0,0-1 0,0 2 0,0-2 0,0 1 0,0-1 0,0 2 0,0-2 0,0 1 0,0 0 0,0 0 0,0 0 0,0-1 0,0 2 0,0-2 0,0 1 0,0 0 0,0 0 0,0-1 0,0 2 0,0-2 0,0 1 0,9-1 0,-6 12 0,16-8 0,-17 7 0,6-9 0,2-2 0,-8 1 0,17-10 0,-16 8 0,16-7 0,-17 8 0,17 1 0,-18 1 0,18-2 0,-16 1 0,6-1 0,-9-8 0,0-2 0</inkml:trace>
  <inkml:trace contextRef="#ctx0" brushRef="#br0" timeOffset="7">8016 13407 24575,'-20'21'0,"-2"10"0,1-7 0,9 7 0,-7-10 0,16 0 0,-14 0 0,5 11 0,-9-9 0,-1 9 0,10-12 0,-7 2 0,9-2 0,-3 1 0,-5 1 0,16-2 0,-16-8 0,15 5 0,-16-14 0,18 16 0,-18-7 0,7 8 0,-8 1 0,-1-1 0,0 2 0,0-2 0,10 1 0,-7-1 0,5-8 0,3 7 0,-9-8 0,16 10 0,-14-9 0,5-2 0,0-2 0,2-6 0,10 8 0</inkml:trace>
  <inkml:trace contextRef="#ctx0" brushRef="#br0" timeOffset="8">7424 12355 24575,'20'-21'0,"1"1"0,1-2 0,-12 1 0,9 9 0,-16-7 0,16 18 0,-17-18 0,17 7 0,-18-10 0,18 10 0,-7 3 0,0-1 0,7 9 0,-8-18 0,10 7 0,1-9 0,-1-11 0,0-2 0,2-1 0,-11-7 0,7 17 0,-7-17 0,0 19 0,8 0 0,-18 4 0,16 7 0,-15-9 0,16 1 0,-17-2 0,17 10 0,-16-7 0,14 7 0,-3-18 0,-2 5 0,8-17 0,-8 7 0,11 0 0,-11-7 0,7 18 0,-17-8 0,16 11 0,-16 1 0,8-2 0,-1 10 0,-6-7 0,6 7 0,1 1 0,-8 2 0,8 9 0</inkml:trace>
  <inkml:trace contextRef="#ctx0" brushRef="#br0" timeOffset="9">7472 12389 24575,'0'32'0,"0"-9"0,0 9 0,0-2 0,0-5 0,0 17 0,0-19 0,0 9 0,0-11 0,0 0 0,0-1 0,0 1 0,0 1 0,0-2 0,0 1 0,-9 0 0,-2 0 0,-11-1 0,12 2 0,-9-2 0,16 1 0,-6-1 0,-1-8 0,9 7 0,-18-8 0,7 10 0,2 1 0,-9-2 0,7 1 0,-10 10 0,2-7 0,7 7 0,-5-10 0,6-1 0,0 2 0,4-1 0,-1-1 0,6 2 0,-6-2 0,-1-8 0,9-3 0,-8-9 0</inkml:trace>
  <inkml:trace contextRef="#ctx0" brushRef="#br0" timeOffset="10">4200 11542 24575,'-21'0'0,"-1"0"0,2 0 0,-1 0 0,-1 0 0,2 0 0,-1 0 0,-11 0 0,8 0 0,-19 9 0,9-6 0,-1 17 0,3-19 0,11 18 0,1-16 0,-2 6 0,1 1 0,-1 0 0,2 12 0,-12-1 0,-3 1 0,0 0 0,-7 0 0,19-1 0,-20 2 0,19-3 0,-8 2 0,10-10 0,11 6 0,-7-15 0,6 14 0,-10-5 0,-9 10 0,7-1 0,-19 2 0,9-1 0,-12 0 0,11 0 0,-6 1 0,17-3 0,-9 1 0,12 1 0,1-1 0,-2-10 0,1 7 0,0-15 0,-10 7 0,7-10 0,-19 9 0,8-6 0,-11 6 0,1-9 0,-1 11 0,13-9 0,-10 8 0,19-10 0,-8 0 0,12 0 0,-13 0 0,-1 0 0,-1 0 0,-20 10 0,17-7 0,-19 8 0,22-2 0,-8 5 0,19-4 0,-8 1 0,12-2 0,-2-7 0,1 7 0,-1 1 0,-9 3 0,-3 8 0,-1-9 0,-8 9 0,-4-8 0,10 8 0,-18 3 0,30-3 0,-7-8 0,11 4 0,1-14 0,8 16 0,-7-17 0,7 8 0,-8-1 0,-2-7 0,1 7 0,9 0 0,-7-6 0,8 16 0,-10-9 0,0 12 0,-1-11 0,-9 9 0,7-8 0,-19 0 0,8 7 0,-10-17 0,-1 9 0,13-11 0,1 0 0,10 0 0,1 0 0,10 8 0,2 4 0,9 0 0,0-2 0</inkml:trace>
  <inkml:trace contextRef="#ctx0" brushRef="#br0" timeOffset="11">2086 12387 24575,'-20'-12'0,"-1"-7"0,-1 9 0,1-12 0,1 10 0,-2-7 0,1 18 0,1-18 0,-2 7 0,1-9 0,9-1 0,-18 12 0,17-9 0,-19 7 0,10-10 0,1 1 0,-11 10 0,9-7 0,-20 4 0,19-6 0,-8-3 0,1 2 0,7-1 0,-19 0 0,19 0 0,-19-1 0,20 3 0,-20-2 0,19 9 0,-8-7 0,11 18 0,0-17 0,-11 7 0,8-10 0,-8 1 0,21 0 0,-17-9 0,13 6 0,-6-7 0,2 20 0,8-7 0,-1-5 0,-6 8 0,15-25 0,-16 25 0,18-17 0,-18 12 0,16-12 0,-6 8 0,0-8 0,6 11 0,-16-11 0,17 8 0,-19-19 0,19 19 0,-18-7 0,17 10 0,-6 0 0,-1 0 0,9 0 0,-18 0 0,7-1 0,-9 2 0,-1-1 0,2 9 0,-1 2 0,-1 10 0,2 0 0,-1-9 0,-1 6 0,1-6 0,-10-1 0,7 8 0,-8-9 0,10 2 0,2 7 0,-1-17 0,-1 17 0,1-17 0,1 16 0,-12-15 0,8 15 0,-9-17 0,3 8 0,5 0 0,-7-8 0,11 9 0,1-1 0,8-7 0,-7 7 0,7-8 0,-10 8 0,-7-7 0,-6 7 0,2 0 0,2 1 0,19 2 0,-7 6 0,16-6 0,-6 9 0</inkml:trace>
  <inkml:trace contextRef="#ctx0" brushRef="#br0" timeOffset="12">1168 12682 24575,'-21'0'0,"1"0"0,-2 0 0,1 0 0,-1 0 0,12 9 0,-9-6 0,7 5 0,-10 1 0,1 4 0,1-1 0,8 5 0,-7-14 0,7 6 0,-20 2 0,9-10 0,-9 19 0,11-9 0,-1 10 0,2-9 0,8 6 0,-7-6 0,7 0 0,1 7 0,-7-9 0,15 12 0,-16-11 0,7 7 0,-9-6 0,1-1 0,-2 8 0,1-7 0,-1 8 0,2-8 0,8 7 0,-7-16 0,17 14 0,-17-14 0,8 15 0,-10-6 0,-1 9 0,1 0 0,-10 0 0,7 0 0,-8 1 0,0 0 0,18-2 0,-17 1 0,21-9 0,-2 7 0,-7-16 0,16 14 0,-6-5 0,0 20 0,-5 15 0,1-19 0,2 5 0</inkml:trace>
  <inkml:trace contextRef="#ctx0" brushRef="#br0" timeOffset="13">2197 12397 24575,'0'32'0,"0"-9"0,0 9 0,0-12 0,0 1 0,0-1 0,0 2 0,0-1 0,0-1 0,0 2 0,0-2 0,0 1 0,0 10 0,0-7 0,0 7 0,0-10 0,0 1 0,0-2 0,0 12 0,10 2 0,-8 11 0,9 1 0,-11-2 0,0-9 0,0 8 0,0-21 0,0 11 0,0-3 0,0 5 0,0 0 0,0-4 0,0 1 0,0 3 0,0-2 0,0 10 0,0-20 0,-11 20 0,9-19 0,-9 7 0,11-10 0,-8-1 0,5 2 0,-6-2 0,9 1 0,-10 1 0,8-2 0,-17-8 0,16 7 0,-15-9 0,7 12 0,-1-2 0,-7 1 0,7-1 0,-9 13 0,-12 1 0,9 0 0,1-2 0,5-12 0,6 2 0,0-2 0,2 1 0,1-9 0,8 6 0,-9-6 0,10 9 0,0-1 0,-9 2 0,6-2 0,-6 1 0,9-1 0,-10-8 0,8-2 0,-8-10 0</inkml:trace>
  <inkml:trace contextRef="#ctx0" brushRef="#br0" timeOffset="14">1128 11664 24575,'20'-12'0,"2"-7"0,-2 16 0,-8-15 0,7 16 0,-17-17 0,16 7 0,-16-9 0,17-1 0,-16-8 0,6 6 0,1-19 0,-8 8 0,20-23 0,-10 10 0,1-23 0,7 23 0,-8-10 0,2 13 0,6-13 0,-18 8 0,9 4 0,-11 3 0,0 20 0,0-9 0,0 10 0,0 1 0,0 1 0,0-2 0,0 1 0,0 1 0,0-2 0,0-10 0,0-3 0,0 1 0,0-8 0,0 18 0,0-8 0,0 10 0,0 2 0,0-1 0,0-1 0,0 1 0,0 1 0,0-2 0,0 1 0,0 1 0,0-2 0,0 1 0,0 0 0,0 0 0,0-11 0,0 8 0,0-8 0,0 21 0,0 2 0</inkml:trace>
  <inkml:trace contextRef="#ctx0" brushRef="#br0" timeOffset="15">943 11494 24575,'-21'0'0,"-1"0"0,2 0 0,-1 9 0,-1-6 0,1 15 0,1-7 0,-12 12 0,-3-2 0,-11 2 0,11-1 0,-6 0 0,17-2 0,-8-6 0,10-6 0,11 1 0,-7-6 0,15 16 0,-16-17 0,7 16 0,-9-16 0,10 17 0,-8-16 0,7 6 0,-9-1 0,1-5 0,-2 6 0,1-9 0,-1 10 0,2-8 0,-1 8 0,-1-10 0,1 0 0,1 0 0,-2 0 0,10 9 0,-6 2 0,16 10 0,-7-1 0,9 2 0,-9-2 0,6 1 0,-16 0 0,7 11 0,-12 15 0,12 28 0,1-31 0,11 3 0</inkml:trace>
  <inkml:trace contextRef="#ctx0" brushRef="#br0" timeOffset="16">849 12907 24575,'0'58'0,"0"2"0,11 0 0,3 11 0,7-33 0,2 17 0,-2-32 0,1 9 0,-10-12 0,6 1 0,-16-1 0,7 2 0,-9-1 0,0-1 0,0 2 0,0-2 0,0 1 0,0-1 0,0 2 0,0-2 0,0 1 0,0-1 0,0 2 0,0-2 0,0 1 0,0 1 0,0-2 0,0 1 0,0-1 0,0 2 0,0-2 0,0 1 0,0-1 0,0 2 0,0-2 0,0 1 0,-9 0 0,6 11 0,-16-8 0,18 7 0,-8-10 0,-1-1 0,8 2 0,-17-12 0,16 9 0,-16-7 0,18 8 0,-18 2 0,17-1 0,-17-1 0,16 2 0,-6-2 0,9-8 0,0-3 0</inkml:trace>
  <inkml:trace contextRef="#ctx0" brushRef="#br0" timeOffset="17">2307 13282 24575,'20'22'0,"2"8"0,-1-5 0,-9 5 0,7-8 0,-16-2 0,15 1 0,-6 12 0,8-11 0,3 10 0,-12-11 0,8 0 0,-7-1 0,-1 2 0,7-1 0,-15-1 0,16-8 0,-18 6 0,18-16 0,-17 17 0,17-7 0,-8 8 0,10 2 0,-1-2 0,2 1 0,-1-1 0,-10 2 0,8-2 0,-7-8 0,-1 7 0,7-9 0,-15 12 0,16-10 0,-8-3 0,1-1 0,-3-5 0,-9 6 0</inkml:trace>
  <inkml:trace contextRef="#ctx0" brushRef="#br0" timeOffset="18">2902 12230 24575,'-21'-21'0,"-1"1"0,2-1 0,8-1 0,-7 10 0,16-7 0,-15 18 0,15-18 0,-16 7 0,18-9 0,-18 9 0,7 2 0,0 1 0,-7 8 0,7-18 0,-8 7 0,-1-10 0,-1-10 0,0-1 0,0-2 0,9-8 0,-5 19 0,5-19 0,1 20 0,-7 0 0,16 5 0,-15 6 0,15-10 0,-16 2 0,18-1 0,-18 9 0,16-7 0,-15 7 0,6-19 0,0 7 0,-9-19 0,8 8 0,-8 0 0,7-6 0,-5 17 0,18-9 0,-18 12 0,17 1 0,-8-2 0,1 10 0,6-6 0,-6 6 0,-1 1 0,8 2 0,-8 9 0</inkml:trace>
  <inkml:trace contextRef="#ctx0" brushRef="#br0" timeOffset="19">2852 12264 24575,'0'32'0,"0"-9"0,0 9 0,0-1 0,0-7 0,0 19 0,0-20 0,0 9 0,0-12 0,0 1 0,0-1 0,0 2 0,0-1 0,0-1 0,0 2 0,10-2 0,0 1 0,12-1 0,-10 2 0,5-2 0,-14 1 0,6 0 0,1-9 0,-7 6 0,14-7 0,-5 11 0,0-1 0,7-1 0,-8 1 0,10 10 0,0-7 0,-9 7 0,7-9 0,-7-2 0,-1 1 0,-2 1 0,1-2 0,-8 1 0,8-1 0,-1-8 0,-7-2 0,7-10 0</inkml:trace>
  <inkml:trace contextRef="#ctx0" brushRef="#br0" timeOffset="20">5170 9780 24575,'0'-28'0,"0"-14"0,0-17 0,0 0 0,7 3 0,1 8 0,8 1 0,-7 7 0,-2 2 0,-7 1 0,0 6 0,0-6 0,0-1 0,0 7 0,0-6 0,5 14 0,-2 3 0,2-2 0,-5 8 0,0-6 0,0 5 0,0-5 0,0 4 0,0-4 0,0 6 0,0 1 0,0-1 0,0 0 0,0 0 0,0-6 0,0-3 0,0-6 0,0-1 0,0 2 0,0-9 0,0 11 0,0-9 0,0 19 0,0-4 0,0 7 0,-6 5 0,4-4 0,-3 4 0,5-6 0,0 1 0,-7-7 0,6-3 0,-6-6 0,1-9 0,3 7 0,-10-6 0,5 7 0,0 1 0,-6 6 0,13 3 0,-5 7 0,0-1 0,4 1 0,-3-9 0,-2 0 0,6-15 0,-14-3 0,6-16 0,-7 6 0,0-15 0,6 15 0,-4-8 0,6 12 0,-2-3 0,-3 11 0,11 0 0,-4 0 0,-1 8 0,6-16 0,-6 6 0,0 1 0,6-6 0,-14 6 0,7-10 0,-8-11 0,1 9 0,6-1 0,-4 14 0,11 9 0,-4 0 0,-1-1 0,6 1 0,-6-1 0,0 2 0,6 5 0,-6-5 0,7 7 0,0-17 0,0 6 0,0-6 0,0 9 0,0 1 0,0-23 0,0 16 0,0-24 0,0 20 0,0 0 0,0-6 0,0 13 0,0-6 0,0 9 0,0-1 0,0 2 0,0-1 0,0-1 0,0 1 0,0-1 0,0 1 0,0-30 0,0 15 0,0-25 0,0 21 0,0 9 0,0-6 0,0 14 0,0-15 0,0 14 0,0-13 0,0 6 0,0-2 0,0-4 0,0 6 0,0-8 0,0 7 0,0 2 0,0 9 0,0 8 0,0-1 0,0 9 0,0-1 0,0-6 0,0-3 0,0 1 0,0-13 0,7 9 0,1-11 0,7 9 0,-7-2 0,5 1 0,-12 6 0,11 3 0,-10 7 0,4-2 0,-6 1 0,6 1 0,2-7 0,0 4 0,-1-4 0,-2 6 0,-4 0 0,6-5 0,-2 3 0,-3-3 0,4-2 0,0 6 0,-5-5 0,12-10 0,-11 6 0,13-21 0,-7 6 0,8-19 0,0 9 0,0-8 0,0 18 0,-1 2 0,-1 7 0,0 8 0,0 7 0,-7 3 0,0 5 0,-7-8 0,5 2 0,-3 0 0,11-7 0,-12 3 0,11-3 0,-10 7 0,11-8 0,-12-1 0,12-1 0,-12-5 0,6 13 0,-7-6 0,0 8 0,0-1 0,5 6 0,-4-4 0,6 5 0,-7-6 0,0-8 0,0-1 0,0-7 0,7-9 0,-6 6 0,14-14 0,-14 16 0,6-8 0,-7 9 0,6 6 0,-4 3 0,3 6 0,-5 1 0,0 0 0,0-2 0,0-5 0,0-3 0,0 2 0,0-8 0,0 15 0,0-8 0,0 9 0,0-1 0,0 1 0,0 0 0,0-2 0,-5 1 0,3 1 0,-10 0 0,10-1 0,-10 1 0,10-2 0,-10-5 0,11 5 0,-12-13 0,11 13 0,-11-13 0,11 12 0,-4-11 0,-1 11 0,6-4 0,-5 7 0,6-1 0,0-7 0,0 6 0,0-6 0,0 1 0,0 5 0,0-6 0,0 7 0,0 1 0,0-1 0,0-7 0,0 0 0,0-17 0,0 6 0,0-14 0,0 15 0,0 1 0,0 10 0,0 6 0,0 1 0,6 5 0,2 1 0,5 7 0,-6 0 0,0 0 0</inkml:trace>
  <inkml:trace contextRef="#ctx0" brushRef="#br0" timeOffset="21">5009 7662 24575,'-13'0'0,"0"0"0,-17 0 0,14 0 0,-20 0 0,13 0 0,-14 0 0,-2 0 0,-9 0 0,1 0 0,-2 0 0,11 0 0,-8 0 0,15 0 0,-6 0 0,-1 0 0,6 0 0,-12 0 0,4 0 0,1 0 0,-7 0 0,14 0 0,-14 0 0,8 7 0,-3-5 0,5 12 0,7-13 0,6 6 0,-5-7 0,6 0 0,-7 0 0,-1 6 0,1-4 0,0 4 0,-6-6 0,-4 0 0,8 0 0,-13 0 0,20 0 0,-14 0 0,15 0 0,-3 0 0,-5 0 0,7 0 0,-12-6 0,14 3 0,-7-2 0,6-2 0,-5 6 0,13-6 0,0 7 0,10 0 0</inkml:trace>
  <inkml:trace contextRef="#ctx0" brushRef="#br0" timeOffset="22">4512 7738 24575,'-14'38'0,"-4"-3"0,-14 13 0,0 7 0,8-14 0,-16 17 0,28-25 0,-25 12 0,20-21 0,-6 0 0,8-4 0,3-13 0,4 1 0,-12 4 0,-3-11 0,-6 12 0,0-5 0,-9 7 0,7 0 0,-6 0 0,14-1 0,-4 1 0,11-1 0,-4-6 0,12 4 0,-11-11 0,10 11 0,-11-5 0,-2 1 0,1 4 0,-9-4 0,8 7 0,1-7 0,8 4 0,-2-6 0,2 2 0,6 5 0,-5-7 0,4 8 0,0 7 0,-4 0 0,11 9 0,-14 7 0,14-6 0,-6-7 0,7-10 0</inkml:trace>
  <inkml:trace contextRef="#ctx0" brushRef="#br0" timeOffset="23">3926 7632 24575,'-22'-13'0,"6"-3"0,-20-23 0,17 7 0,-20-15 0,16 16 0,-1-6 0,-4 7 0,12 1 0,-12-1 0,12 1 0,-6-1 0,1-7 0,4-2 0,-13-9 0,13 9 0,-6 1 0,8 9 0,0-1 0,7 8 0,-4 2 0,10 6 0,-10 6 0,5 3 0,-1-2 0,-4 0 0,4-1 0,-6 2 0,1 0 0,-7 5 0,4-11 0,-11 10 0,4-11 0,-6 12 0,6-11 0,-4 9 0,11-9 0,-4 11 0,12-11 0,3 10 0,5-3 0</inkml:trace>
  <inkml:trace contextRef="#ctx0" brushRef="#br0" timeOffset="24">5054 7852 24575,'0'-13'0,"0"-9"0,6 1 0,2-9 0,0 8 0,6 1 0,-13 7 0,5 0 0,0 1 0,-4 0 0,10 5 0,-4-11 0,5 9 0,0-10 0,1 12 0,-6-4 0,4 4 0,-5 1 0,7-13 0,0 11 0,-1-4 0,1 1 0,-1 3 0,0 1 0,1-4 0,1 6 0,5-16 0,1 6 0,17-12 0,-8 12 0,8-14 0,-9 8 0,1-1 0,-9 3 0,1 10 0,-9-2 0,0 11 0,1-4 0,-1-2 0,7 6 0,3-11 0,5 4 0,-5-7 0,4 0 0,1 0 0,-4 2 0,3-2 0,-14 9 0,7-8 0,-4 6 0,5-5 0,-1-2 0,-6 2 0,8-1 0,-2-1 0,-4-5 0,4-2 0,2-3 0,-6-1 0,5 10 0,-8-5 0,1 7 0,-1 0 0,1 8 0,-1-6 0,0 4 0,1-1 0,-1-3 0,1 6 0,7-9 0,1-5 0,15-4 0,-6 0 0,14-6 0,-14 14 0,15-13 0,-15 18 0,6-2 0,-21 13 0,-2 0 0</inkml:trace>
  <inkml:trace contextRef="#ctx0" brushRef="#br0" timeOffset="25">5965 7201 24575,'0'28'0,"0"2"0,0-1 0,0-8 0,0 1 0,0-9 0,0 7 0,0-5 0,6 7 0,1-9 0,6 0 0,2 7 0,-7-5 0,4 0 0,-10-3 0,10-4 0,-6 5 0,9 1 0,-8-1 0,5 1 0,-4-1 0,5 0 0,-6 1 0,5-1 0,-11 1 0,12-1 0,-12 0 0,11-5 0,-11 5 0,11-12 0,-4 11 0,6-11 0,-1 11 0,1-5 0,-1 1 0,0 4 0,1-11 0,-1 12 0,1-12 0,-1 11 0,0-11 0,1 5 0,-6 0 0,4-4 0,-5 4 0,6-6 0,2 0 0,-2 0 0,0 0 0,1 0 0,-1 0 0,1 0 0,-8 12 0,1-8 0,-7 8 0</inkml:trace>
  <inkml:trace contextRef="#ctx0" brushRef="#br0" timeOffset="26">5859 7236 24575,'15'0'0,"-2"0"0,0 0 0,7 0 0,-5 0 0,13 0 0,-13 0 0,5-7 0,-6 6 0,-1-6 0,0 7 0,1 0 0,1-5 0,-2 3 0,0-4 0,-6 0 0,5 5 0,-4-6 0,6 7 0,-1 0 0,0 0 0,7 0 0,3 0 0,-1 0 0,6 0 0,-14 0 0,7 0 0,-8 0 0,0 0 0,1 0 0,-1 0 0,2 0 0,-2 0 0,1 0 0,-1 0 0,0 0 0,1 0 0,-7 7 0,-1 0 0,0 1 0,-5 4 0,11-6 0,-4 8 0,5-1 0,1 1 0,-1-6 0,1 4 0,-1-11 0,-5 11 0,4-11 0,-10 12 0,10-12 0,-11 11 0,11-11 0,-11 11 0,11 3 0,-10-6 0,4 4 0</inkml:trace>
  <inkml:trace contextRef="#ctx0" brushRef="#br0" timeOffset="27">5224 2770 24575,'-20'0'0,"4"0"0,-11 0 0,11 0 0,-4 0 0,6 0 0,1 0 0,-2 0 0,2 0 0,-1 0 0,1 0 0,0 0 0,-1 0 0,-1-6 0,2 4 0,0-3 0,-1 5 0,1 0 0,-1 0 0,0 0 0,0-7 0,1-1 0,-7 1 0,4-5 0,-11 4 0,11-5 0,-11 4 0,11-3 0,-4 5 0,6-1 0,-7-4 0,6 4 0,-6-7 0,7 8 0,-6-6 0,4 6 0,-11-8 0,5 1 0,-1-1 0,-4 2 0,4 5 0,1-6 0,-5 6 0,11 1 0,-11-6 0,11 12 0,-11-6 0,4 0 0,-6 6 0,-1-12 0,1 11 0,-13-11 0,9 5 0,-9-7 0,19 7 0,-5-5 0,14 5 0,-6 0 0,5-5 0,-5 12 0,10-11 0,-15 4 0,15 0 0,-11-4 0,8 4 0,-1 0 0,-6-4 0,-1 4 0,-9 0 0,9-4 0,-1 10 0,9-10 0,-7 11 0,4-11 0,-4 11 0,6-12 0,-6 12 0,-3-12 0,1 11 0,-5-4 0,4-1 0,0 6 0,-3-6 0,9 0 0,-9 6 0,10-11 0,-13 10 0,15-3 0,-14-2 0,6 6 0,-7-6 0,6 1 0,-4 4 0,4-3 0,-6 5 0,6-7 0,-4 6 0,4-6 0,1 7 0,-5-6 0,4 4 0,-6-4 0,6 6 0,-4-7 0,11 5 0,-11-10 0,6 4 0,-1 0 0,-6-5 0,13 6 0,-13-7 0,14 5 0,-8-4 0,9 12 0,-1-11 0,1 10 0,0-3 0,5-2 0,-5 6 0,12-11 0,-11 11 0,4-6 0,-5 1 0,-1 5 0,-6-12 0,-3 5 0,1-7 0,-5 2 0,4-2 0,0 0 0,3 2 0,7 5 0,-1-4 0,0 4 0,7-6 0,-5 7 0,11-5 0,-6 4 0,7-5 0,-6 5 0,4-11 0,-10 3 0,4-13 0,-14-1 0,5-7 0,-11-2 0,10-1 0,-11-6 0,13 15 0,-7 0 0,10 11 0,4 7 0,4 5 0,5 1 0</inkml:trace>
  <inkml:trace contextRef="#ctx0" brushRef="#br0" timeOffset="28">5222 2725 24575,'0'-47'0,"0"-9"0,0 14 0,0-13 0,0 15 0,0-7 0,0 0 0,0 7 0,0-6 0,0-2 0,0-1 0,0-8 0,14 9 0,-3 1 0,11 7 0,-7 3 0,-2 15 0,2-6 0,-1 19 0,-6-10 0,4 17 0,-4-10 0,5-2 0,1-2 0,0-5 0,0 8 0,-1-8 0,0 6 0,2-5 0,-1 5 0,-8 2 0,1-1 0,-7 1 0,7-7 0,-6 4 0,6-12 0,-1 6 0,-4-7 0,4 6 0,0 8 0,-5 3 0,6 5 0,-7-6 0,0-2 0,0 2 0,0-1 0,0 1 0,0-8 0,0-1 0,0-7 0,0 6 0,0-4 0,0 4 0,0 1 0,0 2 0,0 6 0,0 1 0,0-2 0,0 2 0,0-1 0,5-6 0,3 4 0,7-11 0,-7 11 0,-3-11 0,-5-3 0,0-11 0,0-6 0,0 9 0,-6-8 0,4 14 0,-4-6 0,-1 17 0,6-1 0,-6 9 0,2 5 0,3-4 0,-4 5 0,6-6 0,0-2 0,0-5 0,0 5 0,0-13 0,0 12 0,0-4 0,-7 0 0,6 4 0,-6-4 0,1 12 0,5-4 0,-11 10 0,9-3 0,-2 5 0</inkml:trace>
  <inkml:trace contextRef="#ctx0" brushRef="#br0" timeOffset="29">5297 2794 24575,'38'0'0,"1"0"0,17 0 0,14 0 0,-10 0 0,7 0 0,-11 0 0,3 0 0,0 0 0,-2 0 0,-19 0 0,0 0 0,-9 0 0,-7 0 0,-1 0 0,-7 0 0,-1-6 0,7 4 0,2-3 0,7-2 0,1-1 0,-1-6 0,0-1 0,8-1 0,-12-6 0,10 13 0,-19-11 0,4 13 0,-7-6 0,1-2 0,7 2 0,-6-1 0,21-2 0,-12 3 0,13-3 0,-8-6 0,0 6 0,1-12 0,-1 12 0,0-6 0,-7 9 0,-2-2 0,1 2 0,1-2 0,1-6 0,12 5 0,-10-12 0,25-3 0,-17 0 0,2 3 0,-8 0 0,-4 12 0,6-6 0,-7 9 0,6-2 0,-13 2 0,13-2 0,-7 0 0,9 0 0,-9 1 0,7 6 0,-13-4 0,13 4 0,-13 1 0,5 0 0,1 0 0,-6 6 0,19-12 0,-18 11 0,17-3 0,-17-2 0,11 6 0,-4-12 0,-2 6 0,7-1 0,-6-6 0,7 13 0,1-6 0,-1 1 0,-1 4 0,2-4 0,-7 6 0,3-7 0,-9 6 0,9-13 0,-11 13 0,7-11 0,-2 4 0,-6-7 0,14 0 0,-13 2 0,19-7 0,-18 4 0,11-4 0,-14 13 0,0-5 0,9 9 0,-7-9 0,5 5 0,0-7 0,3 0 0,-1 0 0,5-8 0,-12 7 0,13-6 0,-13 13 0,5-4 0,-7 11 0,2-6 0,-2 1 0,1 5 0,-8-11 0,6 4 0,-3-5 0,4 5 0,-6-4 0,5 10 0,-11-10 0,6 11 0,-7-6 0</inkml:trace>
  <inkml:trace contextRef="#ctx0" brushRef="#br0" timeOffset="30">3237 2212 24575,'-23'0'0,"-12"0"0,18 0 0,-19 0 0,5 0 0,7 0 0,-11 12 0,4-2 0,0 19 0,-6-7 0,7 8 0,1-2 0,6 1 0,-5-6 0,12-1 0,-4-9 0,12 0 0,-4 1 0,10-1 0,-10 1 0,4-6 0,-5 4 0,-7-4 0,-3 12 0,-15 4 0,8 5 0,-17 10 0,15-7 0,-7 7 0,-4-9 0,9-7 0,-2-3 0,15-7 0,7 0 0,-6 2 0,-3-1 0,1 7 0,-6-5 0,-3 12 0,0-10 0,-7 10 0,9-12 0,-1 5 0,1-6 0,0 0 0,-6 5 0,4-4 0,3 4 0,0-12 0,-3 5 0,0-4 0,-7 5 0,1-6 0,6 6 0,-6-13 0,7 12 0,-7-11 0,13 10 0,-21-11 0,21 6 0,-21-7 0,6 0 0,-1 0 0,-6 0 0,7 0 0,-9 0 0,9 0 0,2 0 0,7 0 0,1 0 0,-1 0 0,9 0 0,-7 0 0,-7 0 0,9-7 0,-15-1 0,26-5 0,-6 5 0,14-4 0,0 10 0,7-4 0</inkml:trace>
  <inkml:trace contextRef="#ctx0" brushRef="#br0" timeOffset="31">2323 2906 24575,'-20'-7'0,"4"6"0,-4-11 0,7 10 0,-2-18 0,1 17 0,-7-10 0,5 0 0,-4 10 0,5-16 0,-5 11 0,4-7 0,-4 2 0,0-2 0,4 9 0,-5-8 0,8 7 0,0-7 0,-9 0 0,8 1 0,-8 5 0,9-4 0,-7 9 0,4-9 0,-5 5 0,1-1 0,4 3 0,-4-2 0,-1 6 0,6-11 0,-6 11 0,7-11 0,-6 10 0,4-5 0,-4 2 0,6 2 0,1-2 0,-14 5 0,10-7 0,-10 6 0,14-4 0,-7-2 0,3 6 0,-3-13 0,0 13 0,4-11 0,-4 11 0,-1-6 0,6 7 0,-5-6 0,-2 5 0,8-6 0,-14 1 0,5 4 0,1-4 0,-6-1 0,13 6 0,-6-6 0,8 2 0,-1 3 0,1-4 0,-1 0 0,0-2 0,-5-5 0,3 5 0,-3-4 0,6 4 0,-2-6 0,-5 8 0,5-7 0,-6 11 0,7-10 0,-6 4 0,4 1 0,-11-6 0,11 5 0,-11-7 0,5 1 0,-1 0 0,-4-6 0,12 10 0,-5-7 0,7 9 0,-1-6 0,6-7 0,-4-1 0,4-7 0,0 0 0,-5-1 0,12 1 0,-6 6 0,7 3 0,0 12 0,0 2 0</inkml:trace>
  <inkml:trace contextRef="#ctx0" brushRef="#br0" timeOffset="32">951 3246 24575,'0'13'0,"-6"7"0,-2 3 0,-1-1 0,-4-2 0,5 1 0,-5-6 0,5 5 0,-11-5 0,15-2 0,-8 1 0,5-6 0,6 4 0,-11-6 0,4 8 0,1-1 0,-5-5 0,4-2 0,0 0 0,-4-4 0,5 3 0,-8 2 0,2-6 0,-1 11 0,1-11 0,0 11 0,-1-10 0,0 4 0,0 0 0,1-5 0,5 11 0,2-4 0,0 6 0,4-8 0,-3 1 0</inkml:trace>
  <inkml:trace contextRef="#ctx0" brushRef="#br0" timeOffset="33">995 3218 24575,'-29'0'0,"0"0"0,7 0 0,-6 0 0,12 0 0,-4 0 0,6 0 0,1 0 0,-8 0 0,6 0 0,-13 0 0,13 0 0,-7 0 0,9 0 0,0 0 0,-1 0 0,1 0 0,-9-7 0,8-1 0,-6-7 0,5 9 0,1-6 0,1 4 0,0-6 0,-1 6 0,1-4 0,5 5 0,-4-1 0,4-4 0,-6 4 0,1-5 0,0-1 0,-1 1 0,-1 0 0,2-2 0,0 1 0,-1 8 0,6-6 0,-4 9 0,5-9 0,-7 11 0,0 1 0,8 1 0,-1 6 0</inkml:trace>
  <inkml:trace contextRef="#ctx0" brushRef="#br0" timeOffset="34">828 2068 24575,'-21'0'0,"6"0"0,-7 0 0,9 0 0,0 0 0,-8 0 0,-1 0 0,-8 0 0,7 0 0,3 0 0,0 0 0,-3 0 0,1 0 0,-5 0 0,11 0 0,-11 7 0,11-6 0,-4 6 0,6 0 0,-7-6 0,6 4 0,-13-5 0,13 0 0,-6 0 0,8 0 0,-1 0 0,-6 0 0,4 0 0,-4 0 0,7 0 0,-9 0 0,7 0 0,-6 0 0,8 0 0,-8 0 0,5 0 0,-4 0 0,7 0 0,5 7 0,2-6 0,6 5 0</inkml:trace>
  <inkml:trace contextRef="#ctx0" brushRef="#br0" timeOffset="35">875 2096 24575,'0'-13'0,"0"0"0,0-1 0,0-7 0,-14 5 0,5-4 0,-6 5 0,3 1 0,6 8 0,-2-8 0,-4 8 0,3-8 0,-4 6 0,6-4 0,-5 11 0,4-11 0,-5 10 0,-9-11 0,8 6 0,-8-7 0,2-1 0,5 8 0,-6-6 0,8 6 0,-1-6 0,1 5 0,-1-4 0,-7 10 0,6-4 0,-6 0 0,7 5 0,1-13 0,0 13 0,-1-4 0,1-2 0,-2 6 0,2-11 0,-1 10 0,6-10 0,3 11 0,5-6 0</inkml:trace>
  <inkml:trace contextRef="#ctx0" brushRef="#br0" timeOffset="36">1592 2580 24575,'0'-29'0,"0"7"0,0 1 0,0 7 0,0 1 0,0 0 0,0-1 0,0-7 0,0-2 0,0 1 0,0 1 0,0 1 0,0 5 0,0-6 0,0 7 0,0 1 0,-6 5 0,5-4 0,-6 4 0,7-6 0,-5 1 0,-4-7 0,2 4 0,-7-11 0,6 11 0,0-4 0,-4 12 0,11-4 0,-4 5 0,-2-1 0,6-4 0,-12 11 0,12-11 0,-11 4 0,11-6 0,-11 1 0,4-1 0,0 0 0,-4 7 0,10-5 0,-3 11 0,5-6 0</inkml:trace>
  <inkml:trace contextRef="#ctx0" brushRef="#br0" timeOffset="37">2314 1472 24575,'-15'0'0,"-5"0"0,5 0 0,-6 0 0,1 0 0,4 0 0,-4 0 0,6 0 0,1 0 0,-1 0 0,0 0 0,0 0 0,1 0 0,-1 0 0,1 0 0,0 0 0,-2-7 0,1 6 0,1-11 0,-7 4 0,11-5 0,-12-2 0,15 8 0,-8-5 0,6 4 0,-4 0 0,4-4 0,-5 5 0,-1-6 0,0-9 0,-6 6 0,4-10 0,-6 9 0,2-11 0,4 14 0,-5-15 0,7 15 0,1-8 0,-2 16 0,2-7 0,-1 5 0,1-5 0,-1 5 0,6-4 0,-4 4 0,4 1 0,2-5 0,-7 11 0,5-11 0,-5 4 0,0-6 0,-1 1 0,6-2 0,-4 8 0,4-5 0,1 4 0,1-5 0,0 0 0,4-1 0,-10-1 0,10 2 0,-3 0 0,-2-1 0,6 1 0,-4 5 0,5 2 0</inkml:trace>
  <inkml:trace contextRef="#ctx0" brushRef="#br0" timeOffset="38">2373 1439 24575,'0'-21'0,"0"7"0,0-14 0,-6 5 0,4 1 0,-17 1 0,15 8 0,-15-9 0,16 6 0,-15-4 0,14 5 0,-8-5 0,5 4 0,-1-4 0,1 7 0,-5-2 0,11 1 0,-11 1 0,9 0 0,-2-1 0,5 1 0,0-2 0,0 2 0,0-1 0,0-6 0,0 4 0,0-11 0,0 11 0,0-11 0,0 11 0,0-10 0,0 9 0,0-11 0,0 14 0,0-15 0,0 15 0,0-14 0,0 6 0,0-1 0,0-5 0,0 14 0,0-7 0,0 13 0,0 2 0</inkml:trace>
  <inkml:trace contextRef="#ctx0" brushRef="#br0" timeOffset="39">2304 1394 24575,'7'-13'0,"1"-7"0,6 4 0,-6-4 0,4 6 0,-11 1 0,4-2 0,2 2 0,-6-1 0,11-6 0,-4 4 0,7-11 0,-1 5 0,-6-8 0,4 7 0,-4 3 0,5 7 0,-5-1 0,4 1 0,-5-2 0,6 2 0,-5 0 0,4-1 0,-5 1 0,7-1 0,-1 0 0,0 0 0,1 1 0,0-1 0,0 1 0,-1 0 0,1 5 0,-1-4 0,0 3 0,1-4 0,-1 5 0,1-4 0,-1 5 0,0-6 0,1-2 0,-1 2 0,1-1 0,-1 6 0,0-4 0,1 6 0,-1-2 0,1 2 0,-1-1 0,0 6 0,1-11 0,-1 4 0,9 1 0,-8-5 0,6 4 0,-6 0 0,-1-4 0,1 11 0,0-5 0,-7 0 0,5 4 0,-10-3 0,4 5 0</inkml:trace>
  <inkml:trace contextRef="#ctx0" brushRef="#br0" timeOffset="40">3327 2256 24575,'0'-23'0,"0"-5"0,0 6 0,0-7 0,0 0 0,0 6 0,0-5 0,5 13 0,3-5 0,5 5 0,1 8 0,-6-11 0,4 14 0,-5-15 0,6 17 0,-5-10 0,4 4 0,-5-5 0,1 0 0,4 5 0,-5-4 0,7-3 0,0-7 0,1-7 0,-1-1 0,8 1 0,-6 6 0,4-4 0,-7 11 0,2 2 0,-8-5 0,-1 9 0,1-26 0,-6 12 0,7-21 0,-8 6 0,0-10 0,7 3 0,-5 5 0,4 5 0,-6 7 0,7 6 0,-6 3 0,5 5 0,-6-5 0,0 5 0,0-13 0,0 5 0,0 2 0,0-7 0,0 13 0,0-6 0,0 7 0,0 6 0,0 3 0</inkml:trace>
  <inkml:trace contextRef="#ctx0" brushRef="#br0" timeOffset="41">3579 1455 24575,'0'-20'0,"0"3"0,-7-17 0,6 16 0,-20-18 0,17 15 0,-21-3 0,21 3 0,-15 7 0,18 0 0,-11 1 0,4-1 0,1 1 0,-5 0 0,4-2 0,-5 2 0,-1-1 0,6 1 0,-4-1 0,11 1 0,-11-2 0,4 2 0,0-1 0,-4 1 0,5 0 0,-1-1 0,-4 6 0,10-4 0,-10 11 0,11-11 0,-6 10 0,7-4 0</inkml:trace>
  <inkml:trace contextRef="#ctx0" brushRef="#br0" timeOffset="42">3670 1151 24575,'20'-15'0,"-4"-5"0,4 4 0,-7-6 0,1 15 0,0-5 0,0 11 0,-7-12 0,5 6 0,-4-1 0,5-11 0,0 10 0,2-11 0,-1 5 0,-1 8 0,0-5 0,-6 4 0,5 0 0,-4-4 0,6 5 0,-1-1 0,0-4 0,1 4 0,-1-5 0,1-1 0,-1 1 0,0 5 0,1-4 0,-1 5 0,1-1 0,-1-4 0,0 11 0,1-11 0,-1 10 0,2-10 0,-8 4 0,5 0 0,-11-4 0,11 6 0,-4-9 0,5 1 0,1 1 0,-1 0 0,1 5 0,-1-4 0,0 10 0,-6-3 0,0 5 0</inkml:trace>
  <inkml:trace contextRef="#ctx0" brushRef="#br0" timeOffset="43">4033 2478 24575,'-20'0'0,"4"0"0,-11 14 0,4-5 0,0 11 0,3-12 0,12 4 0,-4-4 0,5-1 0,-14 0 0,-1-7 0,0 5 0,2 3 0,-2 5 0,-1 2 0,2-1 0,-7 0 0,6 6 0,-7-4 0,6 6 0,3-9 0,5 1 0,2-1 0,-1 1 0,6-1 0,-4-5 0,6 4 0,-2-5 0,-11 14 0,9 1 0,-11 7 0,0 1 0,5-9 0,-6 7 0,14-13 0,-4 5 0,4-5 0,1-2 0,1 0 0,0 1 0,-2-1 0,0 1 0,-4-1 0,5 0 0,-1 1 0,-4-7 0,4 5 0,-5-4 0,-1 5 0,1 0 0,5 1 0,-4 6 0,4-4 0,0 4 0,-4-6 0,10-1 0,-4 0 0,0 1 0,5-1 0,-11 1 0,11-6 0,-6-3 0</inkml:trace>
  <inkml:trace contextRef="#ctx0" brushRef="#br0" timeOffset="44">3186 3309 24575,'0'13'0,"0"1"0,0-1 0,0 1 0,0-1 0,0 2 0,0-2 0,7 0 0,-1 1 0,2-1 0,-2 1 0,0 6 0,-4-6 0,5 8 0,-7-9 0,0 1 0,0-1 0,0 0 0,0 1 0,0-1 0,0 7 0,0 3 0,0-1 0,0 6 0,0-14 0,0 7 0,0-8 0,0 0 0,0 1 0,0-1 0,0 2 0,0-2 0,0 1 0,0-1 0,0 0 0,0 1 0,0-1 0,0 1 0,0-1 0,0 0 0,0 1 0,0-1 0,0 1 0,0-6 0,0-3 0</inkml:trace>
  <inkml:trace contextRef="#ctx0" brushRef="#br0" timeOffset="45">3201 3330 24575,'-22'0'0,"1"0"0,-9 7 0,1 1 0,6 0 0,3 4 0,7-4 0,-9 6 0,1 0 0,-9 1 0,1 0 0,6-7 0,3 4 0,7-11 0,-2 6 0,1-7 0,1 0 0,0 0 0,-7 0 0,3 5 0,-3-3 0,-1 4 0,6 0 0,-13-5 0,7 12 0,-9-4 0,7 4 0,-5-5 0,13 4 0,-13-11 0,14 11 0,-15-4 0,8 7 0,-2-7 0,2 4 0,1-4 0,5 0 0,-6 4 0,7-10 0,6 10 0,-4-11 0,5 11 0,-1-4 0,-4 6 0,4-1 0,2 7 0,-8 2 0,6 15 0,0-18 0,0 2 0</inkml:trace>
  <inkml:trace contextRef="#ctx0" brushRef="#br0" timeOffset="46">5537 991 24575,'-13'0'0,"0"0"0,-1 0 0,1 0 0,-1 0 0,0 0 0,0 0 0,-6 0 0,-3-7 0,2 6 0,-7-18 0,12 15 0,-11-9 0,11 13 0,-11-5 0,11 2 0,-4-4 0,6 2 0,1 3 0,-2-10 0,2 11 0,-1-11 0,6 4 0,-10 0 0,8-4 0,-10 5 0,0-8 0,4 2 0,-4-2 0,12 2 0,-4-1 0,4 1 0,1 0 0,-5-2 0,4 2 0,0-1 0,-4 1 0,11-1 0,-11 1 0,10-2 0,-10 2 0,11-1 0,-11 6 0,10-4 0,-4 6 0,6-8 0,-6 6 0,5-4 0,-6 4 0,2-5 0,2-7 0,-2 4 0,-2-5 0,6 8 0,-11 0 0,10-2 0,-3 2 0,5-1 0,0 6 0,0 3 0</inkml:trace>
  <inkml:trace contextRef="#ctx0" brushRef="#br0" timeOffset="47">5533 617 24575,'0'-13'0,"0"0"0,0-1 0,0 1 0,0-2 0,0 2 0,0-1 0,0 1 0,6 5 0,-5-4 0,6 5 0,-2-1 0,3 1 0,-1 7 0,-1 0 0</inkml:trace>
  <inkml:trace contextRef="#ctx0" brushRef="#br0" timeOffset="48">5718 1116 24575,'0'-23'0,"0"-4"0,0 4 0,0 1 0,0 1 0,0 0 0,6 13 0,-5-12 0,11 13 0,-11-8 0,11 2 0,-4 6 0,0-5 0,-2 4 0,-1 0 0,-2-4 0,9 5 0,-5-7 0,1 0 0,4 1 0,-6 0 0,8-1 0,-1 1 0,1-1 0,-1 0 0,2-6 0,5 3 0,-4-3 0,11 6 0,-11-1 0,4 1 0,-7 1 0,7-2 0,-4 2 0,4-2 0,-6 2 0,6 6 0,-4-5 0,4 4 0,-6 0 0,-1 3 0,0-2 0,1 6 0,-1-11 0,1 10 0,-1-10 0,0 4 0,1-5 0,-1 5 0,1-4 0,6 4 0,-4-6 0,4 1 0,-7 5 0,1-4 0,-1 10 0,-5-10 0,4 11 0,-5-11 0,6 4 0,1-6 0,-1 1 0,2-8 0,5 5 0,-4-11 0,5 11 0,-7-6 0,-1 15 0,1-5 0,-6 11 0,-3-6 0</inkml:trace>
  <inkml:trace contextRef="#ctx0" brushRef="#br0" timeOffset="49">5772 986 24575,'-30'0'0,"9"0"0,-1 0 0,16 6 0,-1 1 0,7 1 0,0-2 0</inkml:trace>
  <inkml:trace contextRef="#ctx0" brushRef="#br0" timeOffset="50">6928 2308 24575,'0'-29'0,"0"-1"0,0-7 0,0 6 0,0-15 0,0 15 0,0-6 0,0 7 0,0 1 0,0 6 0,0 3 0,0 7 0,0-2 0,0 2 0,0-1 0,7-6 0,-6-3 0,6 1 0,-7-5 0,0 11 0,0-11 0,6 11 0,-4-4 0,3 6 0,-5 1 0,7-2 0,-6 2 0,11 6 0,-10-5 0,10 4 0,-6 0 0,2-4 0,4 5 0,-5-8 0,8 9 0,-2-6 0,1 4 0,-8-6 0,6 1 0,-10-1 0,10 0 0,-11 0 0,11 1 0,-10 0 0,10-1 0,-4 1 0,5-9 0,-5 8 0,5-15 0,-6 15 0,8-8 0,-8 9 0,-1-1 0,0 1 0,-5 0 0,11 5 0,-11-4 0,11 4 0,-4-6 0,-1 1 0,5 5 0,-9-4 0,8 5 0,-3-1 0,5-4 0,0 4 0,1 1 0,-1-5 0,1 4 0,-1 0 0,-5-4 0,4 11 0,-10-12 0,10 7 0,-4-16 0,5 8 0,0-8 0,2 2 0,-1 4 0,-1-4 0,0 7 0,1-1 0,-1 1 0,-5-2 0,4 2 0,-10-1 0,10 1 0,-4-1 0,-2 1 0,6-2 0,-10 2 0,10 6 0,-11-5 0,11 9 0,-4-2 0,-1 5 0,0 0 0</inkml:trace>
  <inkml:trace contextRef="#ctx0" brushRef="#br0" timeOffset="51">7045 2268 24575,'0'13'0,"0"1"0,0-1 0,0 0 0,0 1 0,0-1 0,0 1 0,0-1 0,0 0 0,0 1 0,0-1 0,6-5 0,2 4 0,-1-4 0,5-1 0,-4 0 0,5-7 0,8 5 0,8-2 0,3 2 0,14 3 0,-7-6 0,-1 4 0,8-6 0,-15 7 0,6-6 0,-7 6 0,-9-7 0,1 0 0,-9 0 0,0 7 0,1-6 0,-1 4 0,1 2 0,-1 0 0,7 8 0,3-2 0,6 8 0,0-5 0,0 11 0,1-4 0,-1 0 0,-1-2 0,2-6 0,-1 0 0,1-1 0,-9 0 0,7 1 0,-12 5 0,11-3 0,-11 10 0,12-4 0,-12 6 0,4-7 0,-5 6 0,-1-14 0,0 7 0,0-7 0,-1 0 0,-6-1 0,-1 1 0,0-8 0,2 6 0,5-4 0,1-1 0,-1 0 0,0-2 0,1-4 0,-1 6 0,1-7 0,-1 0 0,0 0 0,1 0 0,-1 5 0,1-3 0,-1 4 0,0-6 0,1 6 0,-1-5 0,2 6 0,-8-2 0,5 3 0,-11 6 0,6-6 0,-7-3 0</inkml:trace>
  <inkml:trace contextRef="#ctx0" brushRef="#br0" timeOffset="52">8311 1693 24575,'0'-21'0,"0"-1"0,0-1 0,0 3 0,0-1 0,0-2 0,0-5 0,0-1 0,0-1 0,0 1 0,0-1 0,0 7 0,0-3 0,0 9 0,0-3 0,0 7 0,0 0 0,0-9 0,0-1 0,0-13 0,0 4 0,0-13 0,0 6 0,6-2 0,-4-4 0,11 14 0,-5-14 0,0 14 0,6-7 0,-6 15 0,0-5 0,4 14 0,-4-15 0,5 15 0,1-8 0,-1 9 0,0-1 0,2-6 0,-2 4 0,1-4 0,1 12 0,-2-4 0,-6 5 0,5-1 0,-11-4 0,11 11 0,-11-11 0,12 4 0,-5 0 0,-2-4 0,6 5 0,-10-6 0,10 5 0,-4-4 0,5 4 0,1-6 0,-6 1 0,2-1 0,-2 6 0,6 3 0,-1 5 0,-5 0 0,-2 0 0</inkml:trace>
  <inkml:trace contextRef="#ctx0" brushRef="#br0" timeOffset="53">7527 940 24575,'0'-13'0,"0"-2"0,0 2 0,0-1 0,0-6 0,0 4 0,0-4 0,0 7 0,0-1 0,0-7 0,0-2 0,0 2 0,0-1 0,0 2 0,0 5 0,0-13 0,0 12 0,0-11 0,0 11 0,0-4 0,0 7 0,0-1 0,0 1 0,0-2 0,0-5 0,0-3 0,0 2 0,0-7 0,0 13 0,0-13 0,0 13 0,0-6 0,0 7 0,-5 1 0,3 5 0,-5 2 0</inkml:trace>
  <inkml:trace contextRef="#ctx0" brushRef="#br0" timeOffset="54">7568 832 24575,'15'-12'0,"-1"8"0,-6-15 0,4 17 0,-11-10 0,11-2 0,-4-2 0,7-11 0,-8 11 0,6-11 0,-5 11 0,5-4 0,-5 6 0,4 1 0,-10-2 0,3 2 0,2 6 0,-6-5 0,11 4 0,-10-5 0,10-1 0,-6 6 0,2-4 0,4 4 0,-5-5 0,7 5 0,-1 2 0,0 0 0,2-1 0,-2-6 0,-6-2 0,5 8 0,-4-5 0,6 11 0,-1-11 0,0 4 0,1-6 0,-1-7 0,1 6 0,0-13 0,0 13 0,1-6 0,-2 7 0,0 1 0,1 5 0,-1 3 0,-6 5 0,0 0 0</inkml:trace>
  <inkml:trace contextRef="#ctx0" brushRef="#br0" timeOffset="55">8356 1014 24575,'20'0'0,"2"0"0,1 0 0,3 0 0,-3 0 0,-1 0 0,6 0 0,-6 0 0,7 0 0,-7 0 0,5 0 0,-4 0 0,6 0 0,-7-7 0,6 6 0,-7-5 0,2 6 0,4-6 0,-4 3 0,-2-4 0,7 2 0,-6 2 0,1-9 0,5 11 0,-7-12 0,2 6 0,4-1 0,-5-6 0,0 8 0,-1-4 0,-7-2 0,-1 11 0,1-4 0,-1 5 0,0-7 0,1 6 0,-1-12 0,0 12 0,1-11 0,-1 11 0,1-11 0,-1 4 0,0 1 0,-4-6 0,3 6 0,-6-7 0,8 0 0,-1 0 0,2-6 0,-2 4 0,1-4 0,-1 7 0,0-1 0,1 6 0,-6-4 0,-3 11 0,-5-6 0</inkml:trace>
  <inkml:trace contextRef="#ctx0" brushRef="#br0" timeOffset="56">8319 1605 24575,'28'0'0,"-3"0"0,11 0 0,-6 0 0,-7 0 0,-3 0 0,-7 0 0,1 0 0,-1 0 0,0 0 0,1 0 0,-1 0 0,1 0 0,6 0 0,-4 0 0,4 0 0,-7 0 0,1 0 0,-1 0 0,7 0 0,3 0 0,6 0 0,-7-6 0,-1 4 0,-1-4 0,-5 6 0,5 0 0,-5 0 0,-2 0 0,1 0 0,-1 0 0,1 0 0,6 0 0,2 0 0,7 0 0,0 0 0,0 0 0,1 0 0,-2 7 0,-5-6 0,4 13 0,-11-13 0,4 11 0,-7-11 0,1 6 0,-1-7 0,0 0 0,1 0 0,-1 0 0,1 0 0,-6 0 0,-3 0 0</inkml:trace>
  <inkml:trace contextRef="#ctx0" brushRef="#br0" timeOffset="57">7882 2673 24575,'0'13'0,"0"0"0,0 1 0,0-1 0,0 1 0,0-1 0,0 2 0,0-2 0,0 0 0,0 1 0,0-1 0,0 1 0,0 6 0,0 3 0,7 5 0,1 1 0,6 1 0,1-1 0,0-7 0,-7 6 0,4-7 0,-4 2 0,-1 4 0,6-5 0,-5 8 0,0-2 0,4-5 0,-10-3 0,10-7 0,-11 1 0,6-1 0,-7 0 0,0 1 0,5-6 0,-4 4 0,6-4 0,-7 5 0,0 1 0,7 6 0,-6-5 0,6 13 0,-7-13 0,0 5 0,0-7 0,0 0 0,0 1 0,0 1 0,0-2 0,0 0 0,0 1 0,0-1 0,0 1 0,0-1 0,0-6 0,0-1 0</inkml:trace>
  <inkml:trace contextRef="#ctx0" brushRef="#br0" timeOffset="58">8067 2839 24575,'28'0'0,"-11"0"0,18 0 0,-12 0 0,6 0 0,1 0 0,-2 0 0,2 0 0,-1 0 0,-8 0 0,8 0 0,-8 0 0,8 0 0,-6 0 0,-3 0 0,-6 0 0,-1 0 0,1 0 0,-1 0 0,0 0 0,9 0 0,-7 0 0,5 0 0,-7 0 0,0 0 0,1 0 0,-1 0 0,1 0 0,-1 0 0,0 0 0,1 0 0,1 0 0,-2 0 0,0 0 0,1 0 0,-1 0 0,1 0 0,-1 0 0,-6 0 0,-1 0 0</inkml:trace>
  <inkml:trace contextRef="#ctx0" brushRef="#br0" timeOffset="59">8447 3128 24575,'6'13'0,"2"1"0,12 6 0,-4 3 0,11-1 0,-10 5 0,10-11 0,-11 6 0,4-9 0,-7 1 0,1-1 0,-6 0 0,4-5 0,-5-2 0,6-6 0,0 0 0,1 0 0,-1 0 0,1 0 0,0 6 0,0-4 0,-8 10 0,1-11 0,-7 5 0</inkml:trace>
  <inkml:trace contextRef="#ctx0" brushRef="#br0" timeOffset="60">6334 2792 24575,'22'5'0,"-7"3"0,3 0 0,-8-2 0,10-1 0,-12 3 0,4 0 0,-4-3 0,5 2 0,1 0 0,-1 6 0,1 1 0,-1-1 0,0 0 0,1 1 0,-1-1 0,1-5 0,-1 4 0,0-5 0,1 1 0,-1 4 0,1-4 0,-6 5 0,-3 1 0,2-1 0,-6 1 0,11-1 0,-5-6 0,1 5 0,4-4 0,-11 5 0,5 1 0,0-6 0,-4 2 0,3-2 0,-5 6 0,7-1 0,-6 1 0,4-1 0,-5 0 0,7 1 0,-6-1 0,5 1 0,-6-1 0,0 0 0,0 1 0,0 1 0,0 5 0,6 1 0,-4 2 0,4 4 0,-6-11 0,0 4 0,0-7 0,0 1 0,0-1 0,7 0 0,-5 1 0,3-1 0,-5 9 0,7-8 0,-6 6 0,4-6 0,-5-1 0,0 1 0,0-1 0,0 0 0,7-4 0,-6 3 0,5-6 0,-6 16 0,0-1 0,0 2 0,0-3 0,0 0 0,0-4 0,0 4 0,0-6 0,0-1 0,0-5 0,0-3 0</inkml:trace>
  <inkml:trace contextRef="#ctx0" brushRef="#br0" timeOffset="61">6811 3416 24575,'6'13'0,"-5"8"0,11-12 0,-4 16 0,6-21 0,-6 15 0,10-11 0,-8 6 0,10-1 0,-7 0 0,9 2 0,-1-1 0,2 0 0,-3 0 0,-7-1 0,1 0 0,-1 1 0,1-6 0,-1-3 0,-5 2 0,4-6 0,-5 11 0,6-10 0,1 4 0,-1 0 0,2-5 0,-2 6 0,1-2 0,-1-3 0,0 4 0,-6 0 0,5-5 0,3 6 0,8-7 0,-2 0 0,7 0 0,-13 0 0,5 0 0,-7 0 0,1 0 0,-1 0 0,1 0 0,-1 0 0,-5 0 0,-3 0 0</inkml:trace>
  <inkml:trace contextRef="#ctx0" brushRef="#br0" timeOffset="62">8360 1626 24575,'6'14'0,"2"-1"0,5 0 0,0 1 0,1-6 0,-1 4 0,1-4 0,-1 5 0,0 1 0,1-8 0,-1 6 0,1-10 0,-1 10 0,8-11 0,-6 11 0,5-10 0,0 11 0,3-5 0,7 7 0,-9-2 0,7 2 0,-6-2 0,0 9 0,0-6 0,-2 11 0,-4-5 0,5 8 0,-6-2 0,5 1 0,-4 1 0,12 11 0,-11-15 0,3 15 0,-6-26 0,0 5 0,-1-6 0,1-1 0,-1 0 0,0-4 0,-5 3 0,4-6 0,-5 2 0,7-2 0,-6 0 0,4-4 0,-6 4 0,8-6 0,-1 0 0,-5 6 0,4-5 0,-5 6 0,8-7 0,-2 0 0,0 0 0,-6 5 0,0 3 0,-7-1 0,0 0 0</inkml:trace>
  <inkml:trace contextRef="#ctx0" brushRef="#br0" timeOffset="63">7225 1258 24575,'0'-22'0,"0"-6"0,-6 13 0,4-6 0,-3 1 0,-2 4 0,-1-11 0,0 11 0,-4-11 0,4 11 0,-7-11 0,2 11 0,5-4 0,-4 7 0,4-2 0,-6 2 0,6-1 0,-4 1 0,4 5 0,-5-4 0,0 10 0,5-10 0,-5 11 0,7-11 0,-8 4 0,0-6 0,0 6 0,1-4 0,-1 11 0,1-11 0,0 5 0,-2-1 0,1 1 0,1 7 0,5-5 0,3 4 0,5-6 0</inkml:trace>
  <inkml:trace contextRef="#ctx0" brushRef="#br0" timeOffset="64">7128 1619 24575,'13'0'0,"0"-13"0,1 10 0,1-15 0,-2 10 0,7 0 0,-5-5 0,13 5 0,-13 2 0,5-8 0,-7 8 0,1-2 0,-1 1 0,0 2 0,2 3 0,-2-4 0,1 6 0,-1 0 0,1 0 0,-1 0 0,7 0 0,-5 0 0,13 0 0,-13 0 0,5 0 0,1 0 0,-6-6 0,5 5 0,-6-6 0,-1 7 0,0-5 0,1 3 0,0-4 0,0-1 0,-1 6 0,1-5 0,-8 6 0,1 0 0</inkml:trace>
  <inkml:trace contextRef="#ctx0" brushRef="#br0" timeOffset="65">8750 455 24575,'13'0'0,"1"0"0,-1 0 0,7 0 0,-4 0 0,5 0 0,-8 0 0,0 0 0,1 0 0,-1 7 0,1-6 0,-1 5 0,0-6 0,1 0 0,-1 0 0,1 0 0,-1 0 0,0 0 0,1 0 0,-1 0 0,1 0 0,0-12 0,0 2 0,-1-5 0,0 3 0,1 4 0,-6-5 0,4 0 0,-11-1 0,6 1 0,-2-9 0,-2 1 0,10-17 0,-11-2 0,11 1 0,-12-6 0,6 13 0,-7-6 0,7 17 0,-6-1 0,5 9 0,-6-1 0,6 6 0,1 3 0,1 5 0,-3 0 0</inkml:trace>
  <inkml:trace contextRef="#ctx0" brushRef="#br0" timeOffset="66">6432 2829 24575,'-13'-16'0,"-2"-3"0,2 5 0,-2-2 0,7-4 0,-4 6 0,5 1 0,-1-2 0,-4-5 0,4 5 0,0-6 0,-4 7 0,11-6 0,-11 4 0,10-4 0,-11-1 0,11 6 0,-4-13 0,6 13 0,0-13 0,0 13 0,0-13 0,0 5 0,0-5 0,-7-1 0,6-1 0,-6 1 0,0-1 0,6 1 0,-12-1 0,11 7 0,-11-3 0,12 3 0,-13-7 0,13 9 0,-11 0 0,9 7 0,-2 1 0,5-1 0,-7 1 0,6-2 0,-5 2 0,6-1 0,0 1 0,0 0 0,0-9 0,0 7 0,0-5 0,6 6 0,-5 0 0,11 1 0,-11-1 0,11 6 0,-10-4 0,10 11 0,-4-4 0,-1 5 0,-1 0 0</inkml:trace>
  <inkml:trace contextRef="#ctx0" brushRef="#br0" timeOffset="67">4507 2573 24575,'0'-20'0,"0"-2"0,0-1 0,0 3 0,0 6 0,0-7 0,0-1 0,-5 0 0,3-7 0,-4 8 0,6-8 0,0-1 0,0 1 0,-7-1 0,6 1 0,-6 6 0,0-4 0,6 11 0,-11-4 0,9 0 0,-2 4 0,5-11 0,0 4 0,0-6 0,0-1 0,0-7 0,0 6 0,0 0 0,0 11 0,0 5 0,0 2 0,0-1 0,0 6 0,0 3 0</inkml:trace>
  <inkml:trace contextRef="#ctx0" brushRef="#br0" timeOffset="68">4495 2549 24575,'0'14'0,"0"-1"0,0 0 0,0 1 0,0-1 0,0 1 0,0 7 0,0 1 0,-7 7 0,-1 0 0,-1 8 0,-3-12 0,4 18 0,-7-26 0,0 18 0,1-4 0,-1 0 0,-1 6 0,8 1 0,-4-7 0,4 0 0,0-5 0,-5-10 0,12 4 0,-6-6 0,7-1 0,0 1 0,0-1 0,0 0 0,-5 1 0,2-1 0,-2 7 0,5-4 0,-7 5 0,6-8 0,-4 0 0,5 1 0,-7-6 0,6 4 0,1 1 0,8 3 0,6 11 0,0-4 0,1-2 0,-1 7 0,0-13 0,-1 5 0,2 2 0,-2-8 0,-5 15 0,4-8 0,-4 8 0,0-7 0,6-1 0,-13-7 0,11-1 0,-11 1 0,5-1 0,-6 0 0,7-6 0,-6 5 0,4-16 0,-5 3 0,-6-21 0,4 8 0,-11-15 0,5 8 0,-6-2 0,6-5 0,-5 7 0,12-2 0,-13-5 0,13 13 0,-6-5 0,7 5 0,0 2 0,-7 6 0,6-5 0,-4-3 0,5-1 0,0-4 0,0 7 0,0-1 0,0 0 0,0 0 0,-14 7 0,12-13 0,-18 18 0,13-12 0,-6 14 0,-2 0 0,1 7 0,1 0 0,0 6 0,-1 1 0,1-1 0,-2 0 0,2 9 0,-2-1 0,2 2 0,-2-3 0,1 0 0,6-4 0,-5 4 0,12-6 0,-5-1 0,6 1 0,-6-6 0,4 4 0,-3-6 0,5 8 0,-7-1 0,6 0 0,-11 1 0,4-1 0,1 1 0,0-1 0,2 0 0,2 1 0,-2 1 0,-8-2 0,10 0 0,-16 2 0,16-1 0,-9-1 0,11-6 0,-4-1 0</inkml:trace>
  <inkml:trace contextRef="#ctx0" brushRef="#br0" timeOffset="69">9141 2355 24575,'22'-7'0,"-8"5"0,7-10 0,-8 4 0,0 1 0,1-5 0,1 10 0,-2-10 0,0 4 0,1-5 0,-1 0 0,7-2 0,-5 1 0,6-7 0,-1 12 0,-3-10 0,3 11 0,-7 1 0,0-6 0,1 11 0,-1-10 0,1 11 0,0-11 0,0 11 0,-1-12 0,7 5 0,-5 0 0,5-4 0,-5 11 0,-2-6 0,1 7 0,-8-5 0,6 4 0,-4-6 0,6 7 0,-1 0 0,1 0 0,-1 0 0,0 0 0,-6 0 0,0 0 0</inkml:trace>
  <inkml:trace contextRef="#ctx0" brushRef="#br0" timeOffset="70">9386 2321 24575,'14'14'0,"-1"-1"0,1 1 0,-1-1 0,0 0 0,1 1 0,-6-1 0,-3 1 0,2-1 0,1 0 0,5-4 0,-6 1 0,5-7 0,-11 9 0,12-11 0,-12 11 0,11-10 0,-4 3 0,5 2 0,1-1 0,-1 8 0,1-1 0,-1 1 0,0-6 0,1-3 0,-1 2 0,-5-1 0,4 2 0,-5 5 0,6-12 0,-5 11 0,4-11 0,-10 11 0,10-10 0,-5 4 0,1-6 0,-3 0 0</inkml:trace>
  <inkml:trace contextRef="#ctx0" brushRef="#br0" timeOffset="71">9258 1705 24575,'23'0'0,"3"0"0,-9 0 0,9-7 0,-3-1 0,7-6 0,-9 6 0,7-6 0,-6 13 0,0-12 0,-2 11 0,-6-3 0,-1-2 0,1 6 0,-1-6 0,0 2 0,1-3 0,-1-6 0,9 0 0,-8 0 0,13-7 0,-4 6 0,-2-6 0,8 6 0,-15 1 0,8 6 0,-9 2 0,-6 0 0,5 5 0,-4-11 0,5 4 0,1-5 0,-1 4 0,-6 4 0,0 5 0</inkml:trace>
  <inkml:trace contextRef="#ctx0" brushRef="#br0" timeOffset="72">9386 1736 24575,'14'0'0,"-1"0"0,1 0 0,-1 0 0,0 0 0,1 0 0,6 0 0,-4 0 0,4 0 0,-6 0 0,-1 0 0,0 0 0,1 0 0,-1 0 0,1 7 0,-1-1 0,0 2 0,1 5 0,-1-12 0,1 4 0,-1 2 0,0-6 0,1 11 0,-1-5 0,9 1 0,-8 4 0,14-4 0,-13 0 0,5 4 0,0-10 0,-4 3 0,5-5 0,-8 7 0,0-1 0,-5 9 0,-2-8 0,-6-1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4-01T19:25:26.024"/>
    </inkml:context>
    <inkml:brush xml:id="br0">
      <inkml:brushProperty name="width" value="0.07056" units="cm"/>
      <inkml:brushProperty name="height" value="0.07056" units="cm"/>
      <inkml:brushProperty name="color" value="#66CC00"/>
    </inkml:brush>
  </inkml:definitions>
  <inkml:trace contextRef="#ctx0" brushRef="#br0">6094 11432 24575,'22'0'0,"-2"0"0,1 0 0,0 0 0,1 0 0,-2 0 0,1 0 0,11 0 0,-9 0 0,19 9 0,-7-6 0,-1 17 0,-3-19 0,-10 18 0,1-17 0,-2 8 0,1-1 0,0 2 0,-1 10 0,12 0 0,3 1 0,0 0 0,6 0 0,-17-1 0,19 2 0,-19-3 0,6 1 0,-9-9 0,-9 7 0,7-17 0,-8 16 0,10-6 0,11 9 0,-9 0 0,19 2 0,-7-2 0,10 2 0,-11-2 0,8 2 0,-18-3 0,8 1 0,-12 0 0,2 1 0,-1-12 0,-1 9 0,1-16 0,11 6 0,-9-9 0,19 9 0,-7-6 0,10 6 0,1-9 0,-2 11 0,-10-8 0,9 6 0,-19-9 0,7 0 0,-10 0 0,11 0 0,1 0 0,2 0 0,19 11 0,-16-9 0,19 9 0,-22-2 0,7 5 0,-18-4 0,7 1 0,-10-2 0,1-7 0,-2 7 0,1 0 0,11 5 0,2 7 0,0-9 0,8 8 0,5-7 0,-10 8 0,18 3 0,-31-4 0,8-6 0,-12 3 0,1-14 0,-9 15 0,7-15 0,-8 6 0,10 1 0,0-9 0,-1 8 0,-8 1 0,7-8 0,-7 17 0,8-8 0,1 10 0,0-10 0,11 9 0,-9-8 0,20 0 0,-9 6 0,12-15 0,-2 8 0,-10-11 0,-2 0 0,-10 0 0,-2 0 0,-8 8 0,-3 4 0,-9 0 0,0-3 0</inkml:trace>
  <inkml:trace contextRef="#ctx0" brushRef="#br0" timeOffset="1">8190 12273 24575,'22'-12'0,"-1"-7"0,-1 8 0,1-10 0,0 9 0,-1-7 0,2 18 0,-1-18 0,-1 7 0,1-9 0,-9 0 0,18 10 0,-16-8 0,17 7 0,-10-9 0,1 0 0,8 10 0,-6-8 0,19 6 0,-19-7 0,7-3 0,0 2 0,-7 0 0,18-2 0,-18 2 0,18-2 0,-18 3 0,18-2 0,-18 10 0,8-8 0,-12 17 0,1-16 0,11 7 0,-8-9 0,7 0 0,-19-1 0,16-7 0,-15 5 0,8-7 0,-2 21 0,-7-9 0,-2-4 0,9 9 0,-16-26 0,15 25 0,-15-17 0,16 12 0,-18-12 0,8 8 0,1-8 0,-8 12 0,18-12 0,-17 8 0,17-18 0,-17 18 0,15-7 0,-15 10 0,6-1 0,1 2 0,-8-1 0,16 0 0,-6-1 0,9 2 0,0-1 0,-1 9 0,2 3 0,-1 9 0,-1 0 0,1-10 0,1 8 0,-2-8 0,12 1 0,-9 6 0,8-7 0,-10 0 0,1 9 0,-2-18 0,1 17 0,0-17 0,1 17 0,8-17 0,-6 16 0,8-17 0,-1 8 0,-7 0 0,8-8 0,-11 10 0,-1-2 0,-8-7 0,7 7 0,-7-8 0,8 8 0,10-7 0,4 7 0,-1 0 0,-1 2 0,-21 0 0,7 8 0,-15-8 0,6 10 0</inkml:trace>
  <inkml:trace contextRef="#ctx0" brushRef="#br0" timeOffset="2">9102 12566 24575,'20'0'0,"1"0"0,0 0 0,-1 0 0,1 0 0,-9 9 0,7-6 0,-7 5 0,8 1 0,1 3 0,1 0 0,-12 5 0,9-14 0,-7 6 0,20 2 0,-9-10 0,9 19 0,-11-9 0,-1 10 0,1-9 0,-9 6 0,7-6 0,-8-1 0,1 8 0,6-8 0,-15 10 0,16-10 0,-7 7 0,8-6 0,1-1 0,0 8 0,-1-7 0,1 8 0,1-8 0,-12 6 0,9-15 0,-16 14 0,15-14 0,-6 16 0,8-7 0,2 8 0,-1 1 0,10 0 0,-7-1 0,8 3 0,0-2 0,-19-1 0,16 2 0,-17-10 0,0 6 0,7-15 0,-18 14 0,9-5 0,0 20 0,4 15 0,-1-19 0,-3 4 0</inkml:trace>
  <inkml:trace contextRef="#ctx0" brushRef="#br0" timeOffset="3">8081 12282 24575,'0'32'0,"0"-10"0,0 10 0,0-12 0,0 2 0,0-2 0,0 1 0,0 0 0,0-1 0,0 2 0,0-2 0,0 1 0,0 10 0,0-7 0,0 6 0,0-8 0,0-1 0,0-1 0,0 12 0,-9 1 0,6 12 0,-8 1 0,11-2 0,0-10 0,0 9 0,0-20 0,0 9 0,0-2 0,0 5 0,0 0 0,0-5 0,0 2 0,0 3 0,0-2 0,0 10 0,0-21 0,11 21 0,-8-19 0,6 7 0,-9-10 0,9-1 0,-6 1 0,6-1 0,-9 2 0,10-1 0,-8-1 0,17-8 0,-18 7 0,18-9 0,-7 12 0,0-2 0,7 1 0,-9-1 0,13 12 0,9 2 0,-8 0 0,-2-2 0,-3-12 0,-8 1 0,1-1 0,-3 1 0,0-9 0,-6 6 0,6-6 0,-9 9 0,0-1 0,10 1 0,-9-1 0,8 2 0,-9-2 0,10-8 0,-8-3 0,8-9 0</inkml:trace>
  <inkml:trace contextRef="#ctx0" brushRef="#br0" timeOffset="4">9142 11553 24575,'-22'-12'0,"2"-7"0,-1 17 0,10-17 0,-7 18 0,15-18 0,-16 7 0,18-9 0,-18-1 0,17-8 0,-8 6 0,1-19 0,6 9 0,-18-24 0,9 10 0,-1-22 0,-7 22 0,8-10 0,-2 13 0,-6-12 0,18 8 0,-9 2 0,11 4 0,0 21 0,0-10 0,0 10 0,0 1 0,0 1 0,0-1 0,0-1 0,0 2 0,0-1 0,0-11 0,0-3 0,0 1 0,0-8 0,0 18 0,0-7 0,0 9 0,0 2 0,0-1 0,0 0 0,0-1 0,0 2 0,0-1 0,0 0 0,0 1 0,0-2 0,0 1 0,0 0 0,0 1 0,0-12 0,0 8 0,0-8 0,0 21 0,0 2 0</inkml:trace>
  <inkml:trace contextRef="#ctx0" brushRef="#br0" timeOffset="5">9324 11384 24575,'21'0'0,"1"0"0,-2 0 0,1 9 0,0-6 0,-1 15 0,2-7 0,10 12 0,2-2 0,10 2 0,-9-2 0,7 2 0,-18-3 0,7-7 0,-10-5 0,-9 1 0,7-6 0,-18 16 0,18-17 0,-7 16 0,9-16 0,-10 17 0,8-16 0,-7 6 0,9-1 0,-1-5 0,1 6 0,1-9 0,-1 9 0,-1-6 0,1 6 0,1-9 0,-2 0 0,1 0 0,0 0 0,-10 10 0,7 0 0,-15 12 0,6-2 0,-9 1 0,10-1 0,-8 1 0,17-1 0,-7 12 0,11 15 0,-11 27 0,0-30 0,-12 3 0</inkml:trace>
  <inkml:trace contextRef="#ctx0" brushRef="#br0" timeOffset="6">9417 12789 24575,'0'58'0,"0"2"0,-10 0 0,-4 10 0,-7-32 0,-2 16 0,2-31 0,0 9 0,10-12 0,-8 1 0,17-1 0,-8 1 0,10 1 0,0-2 0,0 1 0,0-1 0,0 1 0,0-1 0,0 2 0,0-2 0,0 1 0,0-1 0,0 1 0,0-1 0,0 2 0,0-1 0,0-1 0,0 1 0,0-1 0,0 2 0,0-2 0,0 1 0,0-1 0,0 1 0,0-1 0,0 1 0,10-1 0,-8 12 0,17-8 0,-16 7 0,5-10 0,1-1 0,-6 2 0,15-12 0,-15 9 0,16-7 0,-17 8 0,17 1 0,-18 1 0,18-2 0,-16 1 0,6-1 0,-9-8 0,0-3 0</inkml:trace>
  <inkml:trace contextRef="#ctx0" brushRef="#br0" timeOffset="7">7972 13163 24575,'-20'21'0,"-2"10"0,1-8 0,9 8 0,-7-10 0,17-1 0,-16 2 0,6 10 0,-9-10 0,0 10 0,9-12 0,-7 2 0,8-2 0,0 1 0,-8 0 0,18-1 0,-18-8 0,16 6 0,-15-16 0,16 17 0,-16-7 0,6 8 0,-8 1 0,-2-1 0,2 2 0,-1-3 0,10 3 0,-7-2 0,6-8 0,1 6 0,-8-7 0,17 10 0,-16-9 0,6-2 0,0-2 0,3-6 0,9 8 0</inkml:trace>
  <inkml:trace contextRef="#ctx0" brushRef="#br0" timeOffset="8">7383 12117 24575,'20'-22'0,"1"2"0,0-1 0,-10 0 0,8 9 0,-17-7 0,17 18 0,-16-18 0,15 7 0,-16-9 0,16 9 0,-6 2 0,0 1 0,7 8 0,-8-18 0,10 7 0,0-9 0,1-11 0,-1-1 0,2-2 0,-11-8 0,6 19 0,-6-18 0,0 19 0,8 0 0,-19 5 0,18 6 0,-16-10 0,15 2 0,-15-1 0,16 9 0,-17-7 0,16 7 0,-5-18 0,-1 6 0,8-19 0,-8 8 0,11 1 0,-11-7 0,6 17 0,-15-8 0,14 10 0,-14 2 0,6-1 0,1 9 0,-8-7 0,8 7 0,-1 2 0,-6 0 0,6 10 0</inkml:trace>
  <inkml:trace contextRef="#ctx0" brushRef="#br0" timeOffset="9">7431 12150 24575,'0'32'0,"0"-9"0,0 9 0,0-2 0,0-6 0,0 19 0,0-21 0,0 10 0,0-12 0,0 2 0,0-2 0,0 1 0,0 0 0,0-1 0,0 2 0,-10-2 0,0 1 0,-12-1 0,12 1 0,-9-1 0,16 2 0,-6-2 0,0-8 0,7 6 0,-16-7 0,6 10 0,1 0 0,-7-1 0,6 2 0,-10 8 0,2-6 0,7 7 0,-4-10 0,5-1 0,0 2 0,4-1 0,-2-1 0,8 1 0,-8-1 0,1-8 0,8-2 0,-9-10 0</inkml:trace>
  <inkml:trace contextRef="#ctx0" brushRef="#br0" timeOffset="10">4177 11308 24575,'-21'0'0,"-1"0"0,2 0 0,-1 0 0,0 0 0,1 0 0,-2 0 0,-10 0 0,9 0 0,-20 9 0,10-6 0,-2 17 0,3-19 0,11 18 0,1-17 0,-2 8 0,1-1 0,0 2 0,1 10 0,-12 0 0,-3 1 0,0 0 0,-7 0 0,19-1 0,-19 2 0,18-3 0,-8 1 0,10-9 0,12 7 0,-9-17 0,7 16 0,-9-6 0,-10 9 0,7 0 0,-19 2 0,9-2 0,-12 2 0,12-2 0,-8 2 0,18-3 0,-7 1 0,9 0 0,2 1 0,-1-12 0,0 9 0,-1-16 0,-8 6 0,6-9 0,-19 9 0,8-6 0,-10 6 0,0-9 0,-1 11 0,13-8 0,-10 6 0,20-9 0,-9 0 0,12 0 0,-12 0 0,-3 0 0,0 0 0,-19 11 0,16-9 0,-19 9 0,22-2 0,-7 5 0,18-4 0,-8 1 0,12-2 0,-1-7 0,-1 7 0,1 0 0,-10 5 0,-3 7 0,-1-9 0,-8 8 0,-3-7 0,8 9 0,-16 2 0,30-4 0,-8-7 0,10 4 0,2-14 0,8 16 0,-6-17 0,6 8 0,-8-1 0,-1-8 0,-1 8 0,10 1 0,-6-8 0,7 17 0,-10-8 0,-1 10 0,1-10 0,-10 9 0,7-8 0,-18 0 0,7 6 0,-10-15 0,-1 8 0,13-11 0,1 0 0,11 0 0,0 0 0,10 8 0,2 4 0,9 0 0,0-3 0</inkml:trace>
  <inkml:trace contextRef="#ctx0" brushRef="#br0" timeOffset="11">2075 12149 24575,'-20'-12'0,"-2"-7"0,1 8 0,0-10 0,1 9 0,-2-7 0,1 18 0,1-18 0,-1 7 0,-1-9 0,10 0 0,-17 10 0,16-8 0,-19 7 0,10-9 0,1 0 0,-11 10 0,9-8 0,-19 6 0,18-7 0,-8-2 0,1 0 0,7 1 0,-18-2 0,18 2 0,-19-2 0,20 3 0,-19-2 0,18 10 0,-8-8 0,10 17 0,2-16 0,-12 7 0,8-9 0,-7 0 0,20-1 0,-17-7 0,13 5 0,-6-7 0,2 21 0,9-9 0,-2-4 0,-7 9 0,16-26 0,-15 25 0,16-17 0,-16 12 0,15-12 0,-6 8 0,-1-8 0,8 12 0,-17-12 0,16 8 0,-17-18 0,18 18 0,-18-7 0,17 10 0,-6-1 0,-1 2 0,9-1 0,-18 0 0,7-1 0,-9 3 0,0-3 0,1 10 0,-2 3 0,1 9 0,1 0 0,-1-9 0,0 6 0,-1-6 0,-8-1 0,6 8 0,-8-9 0,10 2 0,2 7 0,-1-16 0,0 15 0,-1-16 0,2 17 0,-12-17 0,8 16 0,-8-17 0,2 8 0,6 0 0,-8-8 0,10 10 0,3-2 0,7-7 0,-7 7 0,7-8 0,-9 8 0,-9-7 0,-4 7 0,0 0 0,4 2 0,18 0 0,-7 8 0,16-8 0,-6 10 0</inkml:trace>
  <inkml:trace contextRef="#ctx0" brushRef="#br0" timeOffset="12">1162 12442 24575,'-21'0'0,"1"0"0,-2 0 0,1 0 0,0 0 0,10 9 0,-8-6 0,7 5 0,-9 1 0,0 3 0,1 0 0,8 5 0,-7-14 0,7 6 0,-20 2 0,9-10 0,-9 19 0,11-9 0,0 10 0,1-9 0,8 6 0,-7-6 0,7 0 0,1 6 0,-7-7 0,15 10 0,-15-10 0,6 8 0,-10-7 0,2-2 0,-1 9 0,0-7 0,-1 8 0,2-8 0,8 6 0,-6-15 0,15 14 0,-16-14 0,9 16 0,-12-7 0,1 8 0,0 1 0,-10 0 0,7-1 0,-8 3 0,0-2 0,19-1 0,-18 2 0,21-10 0,-2 6 0,-7-15 0,16 14 0,-6-5 0,0 20 0,-5 15 0,1-19 0,2 4 0</inkml:trace>
  <inkml:trace contextRef="#ctx0" brushRef="#br0" timeOffset="13">2185 12158 24575,'0'32'0,"0"-9"0,0 9 0,0-12 0,0 1 0,0-1 0,0 1 0,0 0 0,0-1 0,0 2 0,0-2 0,0 1 0,0 10 0,0-7 0,0 6 0,0-8 0,0-1 0,0-1 0,0 12 0,9 1 0,-6 13 0,8-1 0,-11-1 0,0-10 0,0 9 0,0-20 0,0 9 0,0-2 0,0 5 0,0 0 0,0-5 0,0 2 0,0 3 0,0-2 0,0 10 0,0-20 0,-11 19 0,8-18 0,-7 7 0,10-10 0,-8-1 0,5 1 0,-6-1 0,9 2 0,-10-1 0,8-1 0,-17-8 0,16 7 0,-15-9 0,7 12 0,-1-2 0,-6 1 0,6-1 0,-10 12 0,-10 3 0,8-2 0,2-1 0,3-12 0,7 1 0,0-1 0,3 1 0,-1-9 0,9 6 0,-8-6 0,9 9 0,0-1 0,-10 1 0,8-1 0,-8 2 0,10-2 0,-9-8 0,6-3 0,-6-9 0</inkml:trace>
  <inkml:trace contextRef="#ctx0" brushRef="#br0" timeOffset="14">1122 11429 24575,'20'-12'0,"1"-7"0,-1 17 0,-8-17 0,7 18 0,-17-18 0,16 7 0,-16-9 0,17 0 0,-16-10 0,6 7 0,0-19 0,-6 9 0,18-24 0,-9 10 0,2-22 0,6 22 0,-8-10 0,1 13 0,7-12 0,-17 8 0,7 2 0,-10 4 0,0 21 0,0-10 0,0 10 0,0 1 0,0 1 0,0-1 0,0-1 0,0 2 0,0-1 0,0-11 0,0-2 0,0-1 0,0-6 0,0 17 0,0-8 0,0 10 0,0 2 0,0-1 0,0 0 0,0-1 0,0 2 0,0-1 0,0 0 0,0 1 0,0-2 0,0 1 0,0 0 0,0 1 0,0-12 0,0 8 0,0-8 0,0 21 0,0 2 0</inkml:trace>
  <inkml:trace contextRef="#ctx0" brushRef="#br0" timeOffset="15">938 11260 24575,'-21'0'0,"-1"0"0,2 0 0,-1 9 0,0-6 0,-1 16 0,2-9 0,-12 13 0,-2-2 0,-11 2 0,10-2 0,-6 2 0,17-3 0,-8-7 0,10-5 0,12 1 0,-9-6 0,16 16 0,-15-17 0,6 16 0,-10-16 0,12 17 0,-9-16 0,7 6 0,-9-1 0,1-5 0,-2 6 0,1-9 0,0 9 0,1-6 0,-2 6 0,1-9 0,0 0 0,1 0 0,-1 0 0,9 10 0,-7 0 0,18 12 0,-9-2 0,10 1 0,-9-1 0,6 1 0,-15-1 0,6 12 0,-12 15 0,12 27 0,1-30 0,11 3 0</inkml:trace>
  <inkml:trace contextRef="#ctx0" brushRef="#br0" timeOffset="16">845 12666 24575,'0'57'0,"0"3"0,10 0 0,4 10 0,7-32 0,2 16 0,-2-31 0,0 9 0,-9-12 0,7 1 0,-18-1 0,9 2 0,-10-1 0,0-1 0,0 1 0,0-1 0,0 1 0,0-1 0,0 2 0,0-2 0,0 1 0,0-1 0,0 1 0,0-1 0,0 2 0,0-1 0,0-1 0,0 1 0,0-1 0,0 2 0,0-2 0,0 1 0,0-1 0,0 1 0,0-1 0,0 2 0,-10-2 0,8 12 0,-17-9 0,18 8 0,-9-10 0,1-1 0,6 2 0,-15-12 0,15 9 0,-16-7 0,18 8 0,-18 1 0,17 1 0,-17-2 0,16 1 0,-6-1 0,9-8 0,0-3 0</inkml:trace>
  <inkml:trace contextRef="#ctx0" brushRef="#br0" timeOffset="17">2294 13039 24575,'20'21'0,"2"10"0,-1-7 0,-9 6 0,7-8 0,-17-2 0,17 1 0,-7 11 0,8-10 0,3 10 0,-13-12 0,9 2 0,-7-2 0,-1 1 0,7 0 0,-15-1 0,16-8 0,-18 6 0,18-16 0,-17 17 0,17-7 0,-9 8 0,12 1 0,-2-1 0,1 2 0,0-2 0,-10 1 0,8-1 0,-7-8 0,-2 7 0,9-9 0,-16 12 0,15-11 0,-7-1 0,1-2 0,-3-6 0,-9 8 0</inkml:trace>
  <inkml:trace contextRef="#ctx0" brushRef="#br0" timeOffset="18">2886 11993 24575,'-21'-22'0,"-1"2"0,2-1 0,8 0 0,-6 9 0,15-7 0,-16 18 0,17-18 0,-17 7 0,18-9 0,-18 9 0,7 3 0,0-1 0,-7 9 0,7-18 0,-8 7 0,-1-9 0,0-11 0,-2-1 0,2-2 0,8-8 0,-5 19 0,5-18 0,1 19 0,-7 0 0,17 5 0,-17 6 0,16-10 0,-15 2 0,16-1 0,-16 9 0,15-7 0,-16 7 0,7-18 0,0 6 0,-8-19 0,7 9 0,-8-1 0,7-6 0,-4 17 0,16-8 0,-16 10 0,15 2 0,-6-1 0,-1 9 0,8-7 0,-8 7 0,1 2 0,6 0 0,-6 10 0</inkml:trace>
  <inkml:trace contextRef="#ctx0" brushRef="#br0" timeOffset="19">2837 12026 24575,'0'32'0,"0"-9"0,0 9 0,0-2 0,0-6 0,0 19 0,0-20 0,0 9 0,0-13 0,0 3 0,0-2 0,0 1 0,0 0 0,0-1 0,0 2 0,9-2 0,2 1 0,10-1 0,-9 1 0,5-1 0,-14 2 0,6-2 0,1-8 0,-8 6 0,16-7 0,-6 10 0,0 1 0,6-2 0,-7 1 0,10 10 0,1-7 0,-10 6 0,6-9 0,-6-1 0,-1 2 0,-2-1 0,0-1 0,-6 1 0,6-1 0,1-8 0,-9-2 0,8-10 0</inkml:trace>
  <inkml:trace contextRef="#ctx0" brushRef="#br0" timeOffset="20">5142 9556 24575,'0'-28'0,"0"-14"0,0-16 0,0-1 0,6 3 0,2 8 0,8 2 0,-6 6 0,-4 2 0,-6 1 0,0 6 0,0-6 0,0 0 0,0 6 0,0-6 0,6 14 0,-4 3 0,4-1 0,-6 6 0,0-5 0,0 6 0,0-6 0,0 4 0,0-4 0,0 6 0,0 1 0,0 0 0,0-2 0,0 2 0,0-7 0,0-3 0,0-6 0,0-1 0,0 2 0,0-9 0,0 12 0,0-10 0,0 19 0,0-4 0,0 7 0,-7 5 0,6-4 0,-5 4 0,6-5 0,0-1 0,-6-6 0,4-2 0,-4-8 0,-1-7 0,4 6 0,-10-6 0,5 8 0,0-1 0,-5 8 0,11 2 0,-3 6 0,-2 1 0,6 0 0,-4-8 0,-2-2 0,6-13 0,-14-4 0,6-16 0,-7 7 0,0-17 0,6 17 0,-4-8 0,6 10 0,-2-1 0,-3 10 0,12 0 0,-6 1 0,0 6 0,6-14 0,-6 5 0,1 1 0,4-6 0,-12 6 0,6-10 0,-8-10 0,1 8 0,6-1 0,-4 15 0,11 7 0,-4 1 0,-1 0 0,6-1 0,-6 1 0,0 1 0,6 5 0,-6-5 0,7 7 0,0-16 0,0 5 0,0-5 0,0 7 0,0 2 0,0-22 0,0 15 0,0-24 0,0 21 0,0-1 0,0-6 0,0 13 0,0-6 0,0 9 0,0 0 0,0 1 0,0-1 0,0-1 0,0 1 0,0 0 0,0-1 0,0-28 0,0 14 0,0-24 0,0 20 0,0 9 0,0-6 0,0 14 0,0-14 0,0 13 0,0-13 0,0 6 0,0-1 0,0-5 0,0 6 0,0-8 0,0 7 0,0 3 0,0 8 0,0 8 0,0-1 0,0 9 0,0 0 0,0-7 0,0-3 0,0 0 0,0-11 0,7 8 0,1-11 0,7 9 0,-7-1 0,5-1 0,-12 8 0,11 2 0,-10 6 0,4 0 0,-6 0 0,6 1 0,2-7 0,0 4 0,-2-4 0,-1 7 0,-3-2 0,4-3 0,0 2 0,-5-3 0,6-2 0,-2 6 0,-4-5 0,13-9 0,-13 5 0,14-22 0,-7 8 0,8-20 0,0 9 0,0-7 0,0 18 0,-2 0 0,1 9 0,-2 6 0,2 9 0,-8 2 0,-1 5 0,-6-8 0,6 2 0,-5 0 0,12-7 0,-11 4 0,10-4 0,-11 6 0,12-7 0,-11 0 0,10-2 0,-11-5 0,6 13 0,-7-6 0,0 8 0,0-1 0,5 6 0,-4-4 0,6 6 0,-7-8 0,0-7 0,0 0 0,0-8 0,7-9 0,-6 6 0,14-13 0,-14 14 0,6-6 0,-7 8 0,6 6 0,-4 3 0,3 7 0,-5-1 0,0 1 0,0-2 0,0-5 0,0-2 0,0 0 0,0-6 0,0 14 0,0-7 0,0 7 0,0 1 0,0 0 0,0-1 0,0 0 0,-5 0 0,3 1 0,-10 0 0,10-1 0,-10 1 0,10-2 0,-10-5 0,11 6 0,-12-14 0,11 13 0,-11-13 0,12 12 0,-6-11 0,0 11 0,6-4 0,-4 7 0,5 0 0,0-9 0,0 8 0,0-8 0,0 2 0,0 6 0,0-7 0,0 7 0,0 1 0,0 0 0,0-9 0,0 1 0,0-16 0,0 5 0,0-14 0,0 16 0,0-1 0,0 11 0,0 7 0,0-1 0,5 6 0,3 2 0,5 6 0,-6 0 0,0 0 0</inkml:trace>
  <inkml:trace contextRef="#ctx0" brushRef="#br0" timeOffset="21">4982 7449 24575,'-14'0'0,"1"0"0,-16 0 0,13 0 0,-20 0 0,13 0 0,-14 0 0,-2 0 0,-9 0 0,2 0 0,-2 0 0,9 0 0,-6 0 0,14 0 0,-6 0 0,0 0 0,5 0 0,-12 0 0,4 0 0,1 0 0,-6 0 0,13 0 0,-14 0 0,8 7 0,-2-4 0,4 10 0,6-12 0,8 6 0,-6-7 0,7 0 0,-9 0 0,1 7 0,0-6 0,-1 6 0,-4-7 0,-5 0 0,8 0 0,-13 0 0,20 0 0,-13 0 0,14 0 0,-3 0 0,-5 0 0,7 0 0,-12-7 0,15 4 0,-8-2 0,6-2 0,-5 6 0,13-6 0,1 7 0,8 0 0</inkml:trace>
  <inkml:trace contextRef="#ctx0" brushRef="#br0" timeOffset="22">4487 7525 24575,'-14'38'0,"-3"-4"0,-15 14 0,0 7 0,8-14 0,-16 16 0,28-23 0,-24 10 0,18-20 0,-4 0 0,7-4 0,3-14 0,4 2 0,-12 4 0,-3-10 0,-6 11 0,0-5 0,-9 7 0,8-1 0,-8 1 0,16-1 0,-5 1 0,11-2 0,-4-5 0,12 4 0,-10-10 0,8 10 0,-10-6 0,-1 2 0,0 4 0,-9-4 0,8 7 0,2-7 0,6 4 0,0-5 0,0 1 0,8 4 0,-6-6 0,4 8 0,0 7 0,-4 0 0,10 9 0,-12 7 0,12-6 0,-4-7 0,6-11 0</inkml:trace>
  <inkml:trace contextRef="#ctx0" brushRef="#br0" timeOffset="23">3904 7420 24575,'-21'-13'0,"5"-3"0,-20-23 0,17 7 0,-20-15 0,17 17 0,-2-8 0,-4 8 0,12 1 0,-12-1 0,12 1 0,-6 0 0,1-8 0,4-2 0,-13-9 0,13 9 0,-5 2 0,7 8 0,0-1 0,7 8 0,-4 2 0,10 6 0,-10 6 0,5 3 0,-1-2 0,-4 1 0,4-2 0,-5 1 0,-1 2 0,-6 3 0,4-10 0,-10 11 0,3-12 0,-6 11 0,6-10 0,-4 10 0,11-10 0,-4 10 0,12-9 0,3 9 0,5-3 0</inkml:trace>
  <inkml:trace contextRef="#ctx0" brushRef="#br0" timeOffset="24">5026 7638 24575,'0'-13'0,"0"-8"0,6-1 0,2-7 0,0 7 0,6 2 0,-13 5 0,4 2 0,2-1 0,-6 1 0,11 5 0,-4-11 0,6 10 0,-1-11 0,0 12 0,-5-4 0,4 4 0,-5 1 0,8-13 0,-2 11 0,0-4 0,1 1 0,-1 4 0,0 0 0,1-4 0,0 5 0,6-14 0,2 5 0,15-12 0,-6 12 0,6-15 0,-8 9 0,0-1 0,-7 3 0,-1 11 0,-8-3 0,1 11 0,-1-5 0,0 0 0,7 4 0,3-10 0,5 4 0,-5-6 0,3-1 0,2 0 0,-4 2 0,3-2 0,-14 9 0,7-8 0,-4 6 0,4-5 0,0-2 0,-5 2 0,6 0 0,-1-2 0,-4-5 0,4-3 0,1-1 0,-5-2 0,6 10 0,-9-4 0,0 5 0,1 2 0,-1 6 0,0-5 0,1 4 0,-1 0 0,0-4 0,1 5 0,7-7 0,0-6 0,17-4 0,-8 0 0,16-5 0,-16 13 0,15-14 0,-14 20 0,6-4 0,-21 14 0,-2 0 0</inkml:trace>
  <inkml:trace contextRef="#ctx0" brushRef="#br0" timeOffset="25">5932 6990 24575,'0'28'0,"0"1"0,0 1 0,0-9 0,0 0 0,0-8 0,0 7 0,0-5 0,6 7 0,1-8 0,6-1 0,2 7 0,-7-5 0,4-1 0,-11-2 0,11-4 0,-5 6 0,8-1 0,-9 0 0,6 1 0,-4-1 0,6 0 0,-8 1 0,6-1 0,-10 0 0,10 1 0,-11-1 0,11-5 0,-11 4 0,11-11 0,-4 11 0,6-10 0,-1 10 0,0-6 0,1 2 0,-1 4 0,0-10 0,1 10 0,-1-11 0,0 11 0,1-11 0,-1 5 0,-5 0 0,4-4 0,-5 4 0,6-6 0,2 0 0,-2 0 0,0 0 0,0 0 0,1 0 0,-1 0 0,-6 12 0,-1-8 0,-6 8 0</inkml:trace>
  <inkml:trace contextRef="#ctx0" brushRef="#br0" timeOffset="26">5827 7025 24575,'14'0'0,"0"0"0,-1 0 0,7 0 0,-6 0 0,14 0 0,-13 0 0,5-7 0,-7 6 0,1-6 0,-1 7 0,0 0 0,2-5 0,-2 3 0,1-4 0,-8 0 0,6 5 0,-4-6 0,6 7 0,-1 0 0,0 0 0,7 0 0,3 0 0,-2 0 0,7 0 0,-13 0 0,5 0 0,-7 0 0,1 0 0,-1 0 0,0 0 0,2 0 0,-2 0 0,1 0 0,-1 0 0,0 0 0,0 0 0,-6 7 0,0 0 0,-2 1 0,-4 4 0,11-6 0,-4 8 0,6-1 0,-1 0 0,0-5 0,1 4 0,-1-10 0,-5 10 0,4-11 0,-11 11 0,11-11 0,-10 11 0,10-11 0,-11 11 0,11 3 0,-11-6 0,6 3 0</inkml:trace>
  <inkml:trace contextRef="#ctx0" brushRef="#br0" timeOffset="27">5195 2584 24575,'-20'0'0,"4"0"0,-11 0 0,11 0 0,-4 0 0,7 0 0,0 0 0,-2 0 0,2 0 0,-1 0 0,1 0 0,0 0 0,-1 0 0,0-7 0,0 6 0,1-5 0,0 6 0,0 0 0,-1 0 0,0 0 0,0-6 0,1-2 0,-7 1 0,4-5 0,-11 4 0,11-5 0,-10 3 0,10-2 0,-4 6 0,6-2 0,-7-4 0,6 4 0,-6-7 0,8 8 0,-7-6 0,4 6 0,-11-7 0,4-1 0,1 1 0,-5 0 0,4 6 0,1-5 0,-5 5 0,11 1 0,-10-6 0,10 12 0,-11-6 0,4 0 0,-6 6 0,0-12 0,-1 11 0,-11-11 0,8 5 0,-9-7 0,20 7 0,-6-5 0,13 5 0,-5 0 0,5-4 0,-5 11 0,11-11 0,-16 4 0,16 0 0,-13-4 0,9 4 0,0 0 0,-7-4 0,-2 4 0,-7 0 0,8-4 0,-1 10 0,9-10 0,-7 11 0,4-11 0,-4 11 0,7-11 0,-7 10 0,-3-11 0,0 12 0,-3-6 0,3 0 0,0 6 0,-3-6 0,10 1 0,-11 4 0,11-10 0,-12 11 0,14-4 0,-14-2 0,6 6 0,-7-6 0,6 0 0,-3 6 0,3-4 0,-6 5 0,6-7 0,-4 6 0,5-6 0,-1 7 0,-4-7 0,5 6 0,-8-6 0,8 7 0,-5-6 0,11 5 0,-10-11 0,4 4 0,1 0 0,-7-6 0,13 8 0,-13-9 0,14 7 0,-8-5 0,9 11 0,0-10 0,-1 11 0,1-4 0,5-2 0,-4 6 0,11-11 0,-11 10 0,4-4 0,-6 0 0,1 5 0,-7-12 0,-3 5 0,1-7 0,-5 2 0,4-2 0,1 0 0,2 2 0,7 5 0,-1-4 0,0 4 0,7-5 0,-5 6 0,11-5 0,-6 4 0,7-5 0,-5 5 0,2-11 0,-9 3 0,4-13 0,-13-1 0,3-7 0,-10-1 0,11-2 0,-12-6 0,13 16 0,-7-1 0,10 11 0,5 7 0,2 5 0,6 1 0</inkml:trace>
  <inkml:trace contextRef="#ctx0" brushRef="#br0" timeOffset="28">5194 2538 24575,'0'-46'0,"0"-10"0,0 15 0,0-14 0,0 15 0,0-7 0,0 1 0,0 6 0,0-6 0,0-2 0,0-1 0,0-7 0,13 8 0,-2 2 0,11 6 0,-7 2 0,-2 17 0,2-7 0,-2 19 0,-5-10 0,4 18 0,-4-11 0,6-3 0,-1-1 0,2-4 0,-2 7 0,0-9 0,1 8 0,0-6 0,-1 5 0,-6 2 0,0-1 0,-7 1 0,6-7 0,-4 4 0,4-12 0,1 7 0,-6-8 0,6 6 0,-2 8 0,-3 3 0,4 6 0,-6-8 0,0 0 0,0 0 0,0 1 0,0 0 0,0-9 0,0 1 0,0-8 0,0 6 0,0-4 0,0 5 0,0-1 0,0 3 0,0 7 0,0-1 0,0 0 0,0 0 0,0 1 0,6-7 0,2 4 0,6-10 0,-6 10 0,-2-11 0,-6-4 0,0-9 0,0-6 0,0 7 0,-7-6 0,6 13 0,-6-6 0,0 17 0,6 0 0,-6 7 0,2 6 0,4-4 0,-6 6 0,7-8 0,0 0 0,0-6 0,0 5 0,0-13 0,0 12 0,0-4 0,-7 0 0,6 4 0,-6-4 0,2 12 0,4-4 0,-11 11 0,9-4 0,-2 5 0</inkml:trace>
  <inkml:trace contextRef="#ctx0" brushRef="#br0" timeOffset="29">5268 2608 24575,'38'0'0,"0"0"0,18 0 0,13 0 0,-9 0 0,7 0 0,-11 0 0,3 0 0,-1 0 0,-2 0 0,-17 0 0,-2 0 0,-8 0 0,-7 0 0,-1 0 0,-8 0 0,1-7 0,6 6 0,1-5 0,8 0 0,1-2 0,-1-7 0,0 0 0,7-1 0,-10-5 0,8 12 0,-18-11 0,4 13 0,-6-6 0,-1-2 0,8 2 0,-6-1 0,21-2 0,-12 3 0,12-3 0,-7-5 0,0 5 0,1-12 0,-1 12 0,-1-5 0,-5 7 0,-3 0 0,0 0 0,2 0 0,1-8 0,12 6 0,-10-12 0,24-2 0,-16-1 0,2 3 0,-8 0 0,-5 12 0,8-5 0,-9 7 0,7 0 0,-13 0 0,13 0 0,-7-1 0,8 1 0,-7-1 0,6 7 0,-14-4 0,14 4 0,-13 1 0,5 1 0,1-1 0,-6 6 0,18-13 0,-17 13 0,17-4 0,-17-2 0,11 6 0,-4-13 0,-2 8 0,7-2 0,-7-6 0,9 13 0,-1-6 0,0 1 0,-1 4 0,2-4 0,-8 6 0,5-7 0,-11 6 0,11-13 0,-13 13 0,8-11 0,-3 4 0,-4-7 0,13 1 0,-13 0 0,18-6 0,-17 4 0,11-4 0,-14 14 0,0-6 0,9 9 0,-8-9 0,6 5 0,0-7 0,3 0 0,0 0 0,3-8 0,-11 8 0,13-8 0,-13 14 0,5-3 0,-7 9 0,2-4 0,-2 0 0,0 5 0,-6-11 0,5 4 0,-4-5 0,5 5 0,-6-4 0,5 10 0,-11-10 0,6 11 0,-7-6 0</inkml:trace>
  <inkml:trace contextRef="#ctx0" brushRef="#br0" timeOffset="30">3308 2072 24575,'0'-23'0,"0"-5"0,0 7 0,0-8 0,0-1 0,0 8 0,0-6 0,6 13 0,2-5 0,5 6 0,0 7 0,-5-12 0,4 15 0,-5-14 0,6 16 0,-5-10 0,4 4 0,-5-5 0,1 0 0,4 5 0,-5-4 0,7-3 0,0-6 0,0-9 0,1 1 0,6 0 0,-5 6 0,4-4 0,-7 11 0,2 2 0,-8-5 0,-1 10 0,1-27 0,-6 12 0,7-21 0,-8 6 0,0-9 0,7 1 0,-6 7 0,6 4 0,-7 7 0,7 6 0,-6 3 0,4 6 0,-5-6 0,0 5 0,0-13 0,0 5 0,0 2 0,0-7 0,0 14 0,0-8 0,0 9 0,0 5 0,0 3 0</inkml:trace>
  <inkml:trace contextRef="#ctx0" brushRef="#br0" timeOffset="31">3559 1275 24575,'0'-20'0,"0"4"0,-7-18 0,6 16 0,-19-18 0,16 15 0,-21-3 0,21 4 0,-15 5 0,18 2 0,-11 0 0,4-1 0,1 1 0,-5 0 0,4-2 0,-5 2 0,-1 0 0,6-1 0,-4 1 0,11 0 0,-11-2 0,4 2 0,0-1 0,-4 1 0,5 0 0,-1-1 0,-4 6 0,11-4 0,-11 11 0,11-11 0,-6 11 0,7-6 0</inkml:trace>
  <inkml:trace contextRef="#ctx0" brushRef="#br0" timeOffset="32">3649 973 24575,'20'-15'0,"-4"-5"0,4 4 0,-6-5 0,-1 14 0,2-5 0,-2 11 0,-6-12 0,5 6 0,-4-1 0,5-11 0,0 10 0,2-11 0,-2 5 0,1 9 0,-1-6 0,-6 4 0,5 0 0,-4-4 0,5 5 0,0-1 0,1-4 0,-1 4 0,0-5 0,1-1 0,-1 1 0,0 5 0,0-4 0,1 5 0,-1-1 0,0-4 0,1 11 0,-1-11 0,0 11 0,2-11 0,-8 4 0,5 0 0,-11-4 0,11 5 0,-4-8 0,5 2 0,1 0 0,-1 0 0,0 5 0,1-4 0,-1 10 0,-6-3 0,-1 5 0</inkml:trace>
  <inkml:trace contextRef="#ctx0" brushRef="#br0" timeOffset="33">4010 2293 24575,'-19'0'0,"3"0"0,-11 14 0,4-5 0,1 11 0,2-12 0,12 4 0,-4-4 0,5-1 0,-14-1 0,-1-6 0,0 6 0,2 2 0,-2 5 0,0 1 0,0 0 0,-6 0 0,7 6 0,-8-4 0,6 6 0,3-9 0,5 0 0,2 1 0,0-1 0,5 0 0,-4-5 0,5 4 0,-1-5 0,-10 14 0,8 1 0,-11 7 0,0 0 0,5-7 0,-6 6 0,14-14 0,-4 6 0,4-5 0,2-2 0,-1 1 0,2-1 0,-3 0 0,0 1 0,-4-1 0,5 0 0,-1 0 0,-4-6 0,4 5 0,-5-4 0,-1 5 0,1 1 0,5-1 0,-4 7 0,4-4 0,0 4 0,-4-7 0,11 1 0,-6-1 0,2 0 0,3 1 0,-10-1 0,11-5 0,-6-3 0</inkml:trace>
  <inkml:trace contextRef="#ctx0" brushRef="#br0" timeOffset="34">3168 3119 24575,'0'14'0,"0"-1"0,0 0 0,0 1 0,0-1 0,0 2 0,0-2 0,7 0 0,0 1 0,1-1 0,-3 0 0,2 7 0,-6-5 0,6 6 0,-7-7 0,0-1 0,0 0 0,0 0 0,0 1 0,0-1 0,0 7 0,0 3 0,0-2 0,0 7 0,0-13 0,0 5 0,0-7 0,0 0 0,0 1 0,0-1 0,0 2 0,0-2 0,0 0 0,0 1 0,0-1 0,0 0 0,0 1 0,0-1 0,0 0 0,0 1 0,0-1 0,0 0 0,0 1 0,0-6 0,0-3 0</inkml:trace>
  <inkml:trace contextRef="#ctx0" brushRef="#br0" timeOffset="35">5507 814 24575,'-14'0'0,"1"0"0,0 0 0,-1 0 0,1 0 0,-2 0 0,2 0 0,-7 0 0,-2-6 0,0 4 0,-6-16 0,12 14 0,-10-10 0,10 14 0,-11-5 0,11 2 0,-4-3 0,7 0 0,-1 5 0,0-11 0,0 11 0,1-11 0,5 4 0,-11 0 0,10-4 0,-11 5 0,0-8 0,4 2 0,-4-2 0,12 2 0,-4 0 0,4-1 0,1 1 0,-5-2 0,4 2 0,0 0 0,-4-1 0,11 1 0,-11 0 0,11-2 0,-11 2 0,11 0 0,-11 5 0,10-4 0,-4 5 0,6-6 0,-6 5 0,5-4 0,-6 4 0,2-6 0,2-6 0,-2 4 0,-2-4 0,6 7 0,-11 0 0,11-2 0,-5 2 0,6-1 0,0 6 0,0 3 0</inkml:trace>
  <inkml:trace contextRef="#ctx0" brushRef="#br0" timeOffset="36">5503 443 24575,'0'-14'0,"0"1"0,0 0 0,0-1 0,0 0 0,0 0 0,0 1 0,0 0 0,5 5 0,-4-4 0,6 5 0,-2-1 0,3 1 0,-1 7 0,0 0 0</inkml:trace>
  <inkml:trace contextRef="#ctx0" brushRef="#br0" timeOffset="37">5740 809 24575,'-29'0'0,"7"0"0,1 0 0,14 7 0,1-1 0,6 2 0,0-2 0</inkml:trace>
  <inkml:trace contextRef="#ctx0" brushRef="#br0" timeOffset="38">8273 1425 24575,'28'0'0,"-3"0"0,11 0 0,-7 0 0,-6 0 0,-3 0 0,-7 0 0,1 0 0,-1 0 0,0 0 0,1 0 0,-1 0 0,0 0 0,7 0 0,-4 0 0,4 0 0,-6 0 0,-1 0 0,0 0 0,7 0 0,3 0 0,6 0 0,-8-6 0,1 4 0,-2-4 0,-6 6 0,6 0 0,-5 0 0,-2 0 0,1 0 0,-1 0 0,0 0 0,7 0 0,3 0 0,5 0 0,1 0 0,1 0 0,-1 0 0,-1 7 0,-5-6 0,3 13 0,-10-13 0,4 11 0,-6-11 0,-1 6 0,0-7 0,0 0 0,1 0 0,-1 0 0,0 0 0,-5 0 0,-2 0 0</inkml:trace>
  <inkml:trace contextRef="#ctx0" brushRef="#br0" timeOffset="39">6300 2605 24575,'21'5'0,"-6"3"0,3 0 0,-9-2 0,11-1 0,-12 3 0,4 0 0,-4-3 0,6 2 0,-1 0 0,0 6 0,1 0 0,-1 1 0,0-1 0,1 0 0,-1 1 0,0-6 0,1 4 0,-1-6 0,0 2 0,1 4 0,-1-4 0,-5 6 0,-3-1 0,2 0 0,-6 1 0,11-1 0,-5-7 0,1 6 0,4-4 0,-11 6 0,5-1 0,0-5 0,-4 3 0,3-3 0,-5 5 0,7 0 0,-6 1 0,4-1 0,-5 0 0,7 1 0,-6-1 0,5 0 0,-6 1 0,0-1 0,0 0 0,0 2 0,0 5 0,6 1 0,-4 2 0,4 4 0,-6-11 0,0 4 0,0-7 0,0 0 0,0 1 0,7-1 0,-6 0 0,5 1 0,-6 7 0,6-7 0,-4 6 0,3-6 0,-5-1 0,0 0 0,0 1 0,0-1 0,7-5 0,-6 4 0,4-5 0,-5 14 0,0 0 0,0 2 0,0-3 0,0 0 0,0-4 0,0 4 0,0-7 0,0 1 0,0-6 0,0-3 0</inkml:trace>
  <inkml:trace contextRef="#ctx0" brushRef="#br0" timeOffset="40">6397 2642 24575,'-14'-16'0,"0"-2"0,0 3 0,0-1 0,6-4 0,-4 7 0,5-1 0,-1 0 0,-4-6 0,4 5 0,0-6 0,-4 7 0,11-6 0,-11 4 0,11-3 0,-13-3 0,13 8 0,-6-14 0,7 13 0,0-13 0,0 13 0,0-13 0,0 6 0,0-6 0,-6-2 0,4 1 0,-4 0 0,-1-1 0,6 1 0,-13 0 0,13 6 0,-12-4 0,11 5 0,-11-7 0,12 7 0,-11 1 0,9 8 0,-2-1 0,5 1 0,-7 0 0,6-2 0,-5 2 0,6-1 0,0 1 0,0 0 0,0-9 0,0 8 0,0-6 0,6 5 0,-5 2 0,11-1 0,-11 1 0,11 5 0,-10-4 0,10 11 0,-4-5 0,-2 6 0,1 0 0</inkml:trace>
  <inkml:trace contextRef="#ctx0" brushRef="#br0" timeOffset="41">4482 2388 24575,'0'-20'0,"0"-3"0,0 1 0,0 2 0,0 6 0,0-7 0,0 0 0,-5-2 0,3-5 0,-4 7 0,6-9 0,0 1 0,0 0 0,-7-1 0,6 1 0,-6 6 0,1-3 0,4 10 0,-10-4 0,10 0 0,-4 4 0,6-11 0,0 5 0,0-8 0,0 1 0,0-8 0,0 6 0,0 0 0,0 11 0,0 6 0,0 0 0,0 1 0,0 5 0,0 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30T19:00:55.588"/>
    </inkml:context>
    <inkml:brush xml:id="br0">
      <inkml:brushProperty name="width" value="0.07056" units="cm"/>
      <inkml:brushProperty name="height" value="0.07056" units="cm"/>
      <inkml:brushProperty name="color" value="#FF0000"/>
    </inkml:brush>
  </inkml:definitions>
  <inkml:trace contextRef="#ctx0" brushRef="#br0">4573 8708 24575,'16'0'0,"-1"0"0,1 0 0,0 0 0,0 0 0,-1 0 0,1 0 0,8 0 0,-7 0 0,15 7 0,-6-5 0,0 13 0,-3-14 0,-7 13 0,0-12 0,-1 5 0,1 0 0,0 1 0,-1 8 0,9 0 0,2 0 0,0 1 0,5-1 0,-13 0 0,14 1 0,-14-2 0,5 1 0,-7-7 0,-7 5 0,5-12 0,-6 11 0,8-4 0,8 7 0,-7 0 0,15 1 0,-6-1 0,8 1 0,-9-1 0,7 1 0,-14-2 0,6 1 0,-9 0 0,1 0 0,0-8 0,-1 6 0,1-12 0,8 5 0,-7-7 0,15 7 0,-6-5 0,8 5 0,0-7 0,-1 8 0,-7-6 0,6 5 0,-14-7 0,5 0 0,-7 0 0,8 0 0,1 0 0,1 0 0,15 8 0,-13-6 0,15 6 0,-17-1 0,6 3 0,-14-2 0,5 0 0,-7-1 0,0-6 0,-1 6 0,1 0 0,8 3 0,2 6 0,-1-7 0,7 6 0,3-5 0,-7 6 0,13 2 0,-23-3 0,6-5 0,-9 3 0,1-11 0,-7 12 0,5-12 0,-6 5 0,8 0 0,0-6 0,-1 6 0,-6 0 0,5-5 0,-5 12 0,6-6 0,1 8 0,0-8 0,8 7 0,-7-6 0,15 0 0,-6 5 0,8-12 0,-1 6 0,-7-8 0,-2 0 0,-8 0 0,-1 0 0,-6 6 0,-2 3 0,-7 0 0,0-2 0</inkml:trace>
  <inkml:trace contextRef="#ctx0" brushRef="#br0" timeOffset="1">6146 9339 24575,'16'-9'0,"0"-5"0,-1 6 0,1-8 0,0 7 0,-1-5 0,1 13 0,0-13 0,-1 5 0,1-7 0,-7 0 0,13 8 0,-11-6 0,12 5 0,-7-7 0,0 0 0,7 8 0,-5-6 0,14 4 0,-14-5 0,5-2 0,1 1 0,-6 0 0,13-1 0,-13 1 0,14-1 0,-14 2 0,13-2 0,-13 8 0,6-6 0,-9 13 0,1-12 0,8 5 0,-6-7 0,5 0 0,-14 0 0,12-6 0,-11 4 0,6-5 0,-2 15 0,-5-6 0,-1-3 0,6 6 0,-12-19 0,12 19 0,-12-13 0,12 9 0,-13-9 0,6 6 0,0-6 0,-5 9 0,13-9 0,-13 6 0,13-14 0,-13 14 0,12-5 0,-12 7 0,5 0 0,0 1 0,-5-1 0,11 0 0,-4 0 0,7 1 0,0-1 0,-1 7 0,1 2 0,0 7 0,-1 0 0,1-7 0,0 5 0,-1-5 0,9 0 0,-6 5 0,5-6 0,-7 1 0,0 6 0,-1-13 0,1 12 0,0-12 0,0 12 0,7-12 0,-5 12 0,6-13 0,-1 6 0,-5 0 0,6-6 0,-8 7 0,-1-1 0,-6-5 0,5 5 0,-5-6 0,6 6 0,8-5 0,2 5 0,0 0 0,-1 1 0,-16 1 0,6 5 0,-12-5 0,5 7 0</inkml:trace>
  <inkml:trace contextRef="#ctx0" brushRef="#br0" timeOffset="2">6830 9559 24575,'15'0'0,"1"0"0,0 0 0,-1 0 0,1 0 0,-7 7 0,5-5 0,-5 4 0,6 1 0,1 2 0,0 0 0,-8 4 0,6-11 0,-5 5 0,15 1 0,-7-7 0,7 14 0,-8-7 0,-1 8 0,1-7 0,-7 4 0,5-4 0,-6 0 0,1 5 0,5-6 0,-12 8 0,12-8 0,-5 6 0,6-5 0,1-1 0,0 6 0,-1-5 0,1 6 0,0-6 0,-8 5 0,6-12 0,-12 11 0,12-11 0,-5 12 0,6-5 0,1 6 0,0 1 0,7 0 0,-5-1 0,6 2 0,0-1 0,-14-1 0,12 1 0,-13-7 0,0 5 0,5-12 0,-13 11 0,6-4 0,1 15 0,2 11 0,0-14 0,-2 3 0</inkml:trace>
  <inkml:trace contextRef="#ctx0" brushRef="#br0" timeOffset="3">6064 9346 24575,'0'24'0,"0"-7"0,0 7 0,0-9 0,0 1 0,0-1 0,0 1 0,0 0 0,0-1 0,0 1 0,0-1 0,0 1 0,0 7 0,0-5 0,0 5 0,0-7 0,0 0 0,0-1 0,0 9 0,-7 1 0,5 9 0,-6 0 0,8-1 0,0-7 0,0 6 0,0-15 0,0 7 0,0-1 0,0 3 0,0 0 0,0-3 0,0 1 0,0 2 0,0-1 0,0 7 0,0-15 0,8 15 0,-6-14 0,5 5 0,-7-7 0,7-1 0,-5 1 0,5-1 0,-7 1 0,7 0 0,-5-1 0,12-6 0,-13 5 0,13-6 0,-5 8 0,0-1 0,5 1 0,-6-1 0,9 9 0,7 2 0,-6-1 0,-1-1 0,-3-9 0,-6 1 0,1-1 0,-2 1 0,0-7 0,-5 4 0,5-4 0,-7 7 0,0-1 0,7 1 0,-6-1 0,6 1 0,-7-1 0,7-6 0,-5-2 0,5-7 0</inkml:trace>
  <inkml:trace contextRef="#ctx0" brushRef="#br0" timeOffset="4">6860 8799 24575,'-16'-9'0,"1"-5"0,-1 12 0,8-12 0,-6 13 0,12-13 0,-12 5 0,13-7 0,-13 0 0,12-7 0,-5 5 0,0-14 0,5 6 0,-14-17 0,7 7 0,-1-17 0,-5 17 0,6-7 0,-1 9 0,-5-9 0,13 6 0,-6 2 0,8 3 0,0 15 0,0-7 0,0 8 0,0 0 0,0 1 0,0-1 0,0 0 0,0 1 0,0-1 0,0-8 0,0-2 0,0 0 0,0-5 0,0 13 0,0-6 0,0 8 0,0 1 0,0-1 0,0 0 0,0 0 0,0 1 0,0-1 0,0 0 0,0 1 0,0-1 0,0 0 0,0 0 0,0 1 0,0-9 0,0 6 0,0-6 0,0 16 0,0 1 0</inkml:trace>
  <inkml:trace contextRef="#ctx0" brushRef="#br0" timeOffset="5">6997 8672 24575,'16'0'0,"0"0"0,-1 0 0,1 7 0,0-5 0,-1 12 0,1-6 0,8 9 0,2-1 0,7 1 0,-7-1 0,6 1 0,-14-2 0,5-5 0,-7-4 0,-7 1 0,5-5 0,-13 12 0,13-12 0,-5 11 0,7-11 0,-8 12 0,6-12 0,-5 5 0,7-1 0,-1-4 0,1 5 0,0-7 0,0 7 0,-1-5 0,1 5 0,0-7 0,-1 0 0,1 0 0,0 0 0,-8 7 0,6 1 0,-12 8 0,5-1 0,-7 1 0,7-1 0,-5 1 0,12-1 0,-5 9 0,8 11 0,-8 21 0,0-23 0,-9 2 0</inkml:trace>
  <inkml:trace contextRef="#ctx0" brushRef="#br0" timeOffset="6">7067 9727 24575,'0'43'0,"0"2"0,-8 0 0,-2 8 0,-6-25 0,-1 13 0,1-24 0,0 7 0,8-9 0,-6 1 0,12-1 0,-5 1 0,7 0 0,0-1 0,0 1 0,0-1 0,0 1 0,0-1 0,0 1 0,0-1 0,0 1 0,0-1 0,0 1 0,0-1 0,0 1 0,0 0 0,0-1 0,0 1 0,0-1 0,0 1 0,0-1 0,0 1 0,0-1 0,0 1 0,0-1 0,0 1 0,7-1 0,-5 9 0,12-6 0,-12 5 0,4-7 0,1-1 0,-5 1 0,12-8 0,-12 6 0,12-5 0,-12 6 0,12 1 0,-13 0 0,13-1 0,-12 1 0,5-1 0,-7-6 0,0-2 0</inkml:trace>
  <inkml:trace contextRef="#ctx0" brushRef="#br0" timeOffset="7">5982 10007 24575,'-15'16'0,"-1"7"0,0-5 0,7 5 0,-5-7 0,12-1 0,-11 1 0,4 8 0,-7-7 0,0 7 0,7-9 0,-5 1 0,6-1 0,-1 1 0,-5 0 0,13-1 0,-13-6 0,12 4 0,-12-11 0,13 12 0,-13-5 0,5 6 0,-6 1 0,-1-1 0,1 1 0,-1-1 0,8 1 0,-6-1 0,5-6 0,1 5 0,-6-6 0,12 8 0,-11-7 0,4-2 0,0-1 0,2-4 0,7 5 0</inkml:trace>
  <inkml:trace contextRef="#ctx0" brushRef="#br0" timeOffset="8">5540 9222 24575,'15'-16'0,"1"1"0,0-1 0,-8 0 0,6 7 0,-12-5 0,12 13 0,-12-13 0,12 5 0,-13-7 0,13 7 0,-5 2 0,0 0 0,5 6 0,-6-13 0,8 5 0,0-7 0,0-8 0,0-1 0,1-1 0,-8-6 0,5 14 0,-5-14 0,0 15 0,6 0 0,-14 3 0,13 5 0,-12-7 0,12 1 0,-12-1 0,12 7 0,-12-5 0,11 5 0,-3-14 0,-1 5 0,6-14 0,-6 6 0,8 0 0,-8-5 0,5 13 0,-12-6 0,11 8 0,-11 1 0,5-1 0,0 7 0,-5-5 0,5 5 0,0 1 0,-5 1 0,5 7 0</inkml:trace>
  <inkml:trace contextRef="#ctx0" brushRef="#br0" timeOffset="9">5576 9247 24575,'0'24'0,"0"-7"0,0 7 0,0-1 0,0-5 0,0 14 0,0-15 0,0 7 0,0-9 0,0 1 0,0-1 0,0 1 0,0 0 0,0-1 0,0 1 0,-7-1 0,-1 1 0,-8-1 0,8 1 0,-6-1 0,12 1 0,-5-1 0,0-6 0,6 5 0,-13-6 0,5 8 0,1 0 0,-6-1 0,5 1 0,-7 7 0,1-5 0,5 5 0,-3-7 0,4-1 0,0 1 0,3 0 0,-1-1 0,5 1 0,-5-1 0,0-6 0,6-2 0,-6-7 0</inkml:trace>
  <inkml:trace contextRef="#ctx0" brushRef="#br0" timeOffset="10">3135 8615 24575,'-16'0'0,"0"0"0,1 0 0,-1 0 0,0 0 0,1 0 0,-1 0 0,-8 0 0,6 0 0,-14 7 0,7-5 0,-1 13 0,2-14 0,8 13 0,1-12 0,-1 5 0,0 0 0,0 1 0,1 8 0,-9 0 0,-2 0 0,0 1 0,-6-1 0,15 0 0,-15 1 0,14-2 0,-6 1 0,8-7 0,8 5 0,-6-12 0,5 11 0,-7-4 0,-7 7 0,5 0 0,-14 1 0,6-1 0,-8 1 0,8-1 0,-5 1 0,13-2 0,-6 1 0,8 0 0,1 0 0,-1-8 0,0 6 0,0-12 0,-7 5 0,5-7 0,-14 7 0,6-5 0,-8 5 0,0-7 0,0 8 0,9-6 0,-7 5 0,14-7 0,-6 0 0,9 0 0,-9 0 0,-2 0 0,0 0 0,-15 8 0,13-6 0,-15 6 0,17-1 0,-6 3 0,14-2 0,-6 0 0,9-1 0,-1-6 0,0 6 0,0 0 0,-7 3 0,-3 6 0,0-7 0,-6 6 0,-3-5 0,7 6 0,-13 2 0,23-3 0,-6-5 0,8 3 0,1-11 0,6 12 0,-5-12 0,5 5 0,-6 0 0,-1-6 0,0 6 0,7 0 0,-5-5 0,6 12 0,-8-6 0,0 8 0,0-8 0,-7 7 0,5-6 0,-14 0 0,6 5 0,-8-12 0,0 6 0,9-8 0,1 0 0,8 0 0,0 0 0,8 6 0,1 3 0,7 0 0,0-2 0</inkml:trace>
  <inkml:trace contextRef="#ctx0" brushRef="#br0" timeOffset="11">1557 9246 24575,'-15'-9'0,"-1"-5"0,0 6 0,0-8 0,1 7 0,-1-5 0,0 13 0,1-13 0,-1 5 0,0-7 0,7 0 0,-13 8 0,12-6 0,-14 5 0,8-7 0,0 0 0,-8 8 0,7-6 0,-15 4 0,14-5 0,-6-2 0,1 1 0,5 0 0,-14-1 0,14 1 0,-14-1 0,15 2 0,-15-2 0,14 8 0,-6-6 0,8 13 0,1-12 0,-9 5 0,6-7 0,-6 0 0,16 0 0,-13-6 0,10 4 0,-5-5 0,2 15 0,6-6 0,-1-3 0,-5 6 0,12-19 0,-12 19 0,13-13 0,-13 9 0,12-9 0,-5 6 0,0-6 0,5 9 0,-12-9 0,12 6 0,-13-14 0,13 14 0,-13-5 0,13 7 0,-5 0 0,0 1 0,6-1 0,-13 0 0,5 0 0,-7 1 0,0-1 0,1 7 0,-1 2 0,0 7 0,1 0 0,-1-7 0,0 5 0,0-5 0,-7 0 0,5 5 0,-6-6 0,8 1 0,1 6 0,-1-13 0,0 12 0,0-12 0,1 12 0,-9-12 0,6 12 0,-6-13 0,1 6 0,5 0 0,-6-6 0,8 7 0,1-1 0,6-5 0,-5 5 0,5-6 0,-7 6 0,-6-5 0,-4 5 0,1 0 0,2 1 0,14 1 0,-5 5 0,12-5 0,-5 7 0</inkml:trace>
  <inkml:trace contextRef="#ctx0" brushRef="#br0" timeOffset="12">872 9466 24575,'-16'0'0,"1"0"0,-1 0 0,0 0 0,0 0 0,8 7 0,-6-5 0,5 4 0,-7 1 0,0 2 0,1 0 0,6 4 0,-5-11 0,5 5 0,-15 1 0,7-7 0,-7 14 0,8-7 0,0 8 0,1-7 0,6 4 0,-5-4 0,5 0 0,1 5 0,-6-6 0,12 8 0,-12-8 0,5 6 0,-7-5 0,1-1 0,-1 6 0,0-5 0,0 6 0,1-6 0,6 5 0,-5-12 0,12 11 0,-12-11 0,6 12 0,-8-5 0,0 6 0,0 1 0,-7 0 0,5-1 0,-6 2 0,0-1 0,14-1 0,-13 1 0,15-7 0,-1 5 0,-5-12 0,12 11 0,-5-4 0,0 15 0,-3 11 0,0-14 0,2 3 0</inkml:trace>
  <inkml:trace contextRef="#ctx0" brushRef="#br0" timeOffset="13">1640 9253 24575,'0'24'0,"0"-7"0,0 7 0,0-9 0,0 1 0,0-1 0,0 1 0,0 0 0,0-1 0,0 1 0,0-1 0,0 1 0,0 7 0,0-5 0,0 5 0,0-7 0,0 0 0,0-1 0,0 9 0,7 1 0,-5 9 0,6 0 0,-8-1 0,0-7 0,0 6 0,0-15 0,0 7 0,0-1 0,0 3 0,0 0 0,0-3 0,0 1 0,0 2 0,0-1 0,0 7 0,0-15 0,-8 15 0,6-14 0,-6 5 0,8-7 0,-6-1 0,4 1 0,-5-1 0,7 1 0,-7 0 0,5-1 0,-12-6 0,12 5 0,-12-6 0,6 8 0,-1-1 0,-5 1 0,5-1 0,-7 9 0,-8 2 0,6-1 0,1-1 0,3-9 0,5 1 0,0-1 0,2 1 0,0-7 0,6 4 0,-6-4 0,7 7 0,0-1 0,-7 1 0,5-1 0,-5 1 0,7-1 0,-7-6 0,5-2 0,-5-7 0</inkml:trace>
  <inkml:trace contextRef="#ctx0" brushRef="#br0" timeOffset="14">842 8706 24575,'15'-9'0,"1"-5"0,-1 12 0,-6-12 0,5 13 0,-12-13 0,11 5 0,-11-7 0,12 0 0,-12-7 0,5 5 0,0-14 0,-5 6 0,14-17 0,-7 7 0,1-17 0,5 17 0,-6-7 0,1 9 0,5-9 0,-13 6 0,6 2 0,-8 3 0,0 15 0,0-7 0,0 8 0,0 0 0,0 1 0,0-1 0,0 0 0,0 1 0,0-1 0,0-8 0,0-2 0,0 0 0,0-5 0,0 13 0,0-6 0,0 8 0,0 1 0,0-1 0,0 0 0,0 0 0,0 1 0,0-1 0,0 0 0,0 1 0,0-1 0,0 0 0,0 0 0,0 1 0,0-9 0,0 6 0,0-6 0,0 16 0,0 1 0</inkml:trace>
  <inkml:trace contextRef="#ctx0" brushRef="#br0" timeOffset="15">704 8579 24575,'-16'0'0,"0"0"0,1 0 0,-1 7 0,0-5 0,0 12 0,1-6 0,-9 9 0,-2-1 0,-8 1 0,8-1 0,-5 1 0,13-2 0,-6-5 0,8-4 0,8 1 0,-6-5 0,12 12 0,-12-12 0,5 11 0,-7-11 0,8 12 0,-6-12 0,5 5 0,-7-1 0,1-4 0,-1 5 0,0-7 0,0 7 0,1-5 0,-1 5 0,0-7 0,0 0 0,1 0 0,-1 0 0,7 7 0,-5 1 0,13 8 0,-6-1 0,7 1 0,-7-1 0,5 1 0,-12-1 0,5 9 0,-9 11 0,9 21 0,1-23 0,8 2 0</inkml:trace>
  <inkml:trace contextRef="#ctx0" brushRef="#br0" timeOffset="16">634 9634 24575,'0'43'0,"0"2"0,8 0 0,2 8 0,6-25 0,1 13 0,-1-24 0,0 7 0,-7-9 0,5 1 0,-13-1 0,6 1 0,-7 0 0,0-1 0,0 1 0,0-1 0,0 1 0,0-1 0,0 1 0,0-1 0,0 1 0,0-1 0,0 1 0,0-1 0,0 1 0,0 0 0,0-1 0,0 1 0,0-1 0,0 1 0,0-1 0,0 1 0,0-1 0,0 1 0,0-1 0,0 1 0,-7-1 0,5 9 0,-12-6 0,13 5 0,-6-7 0,0-1 0,5 1 0,-12-8 0,12 6 0,-12-5 0,13 6 0,-13 1 0,12 0 0,-12-1 0,12 1 0,-5-1 0,7-6 0,0-2 0</inkml:trace>
  <inkml:trace contextRef="#ctx0" brushRef="#br0" timeOffset="17">1722 9914 24575,'15'16'0,"1"7"0,0-5 0,-7 5 0,5-7 0,-12-1 0,12 1 0,-5 8 0,6-7 0,2 7 0,-9-9 0,6 1 0,-5-1 0,-1 1 0,6 0 0,-12-1 0,12-6 0,-13 4 0,13-11 0,-12 12 0,12-5 0,-6 6 0,8 1 0,-1-1 0,1 1 0,0-1 0,-8 1 0,6-1 0,-5-6 0,-1 5 0,6-6 0,-12 8 0,12-7 0,-6-2 0,1-1 0,-2-4 0,-7 5 0</inkml:trace>
  <inkml:trace contextRef="#ctx0" brushRef="#br0" timeOffset="18">2166 9129 24575,'-16'-16'0,"0"1"0,1-1 0,6 0 0,-5 7 0,12-5 0,-12 13 0,12-13 0,-12 5 0,13-7 0,-13 7 0,5 2 0,0 0 0,-5 6 0,5-13 0,-6 5 0,-1-7 0,0-8 0,-1-1 0,1-1 0,6-6 0,-3 14 0,3-14 0,1 15 0,-5 0 0,12 3 0,-12 5 0,12-7 0,-12 1 0,13-1 0,-13 7 0,12-5 0,-12 5 0,5-14 0,0 5 0,-6-14 0,5 6 0,-6 0 0,6-5 0,-4 13 0,13-6 0,-13 8 0,12 1 0,-5-1 0,0 7 0,5-5 0,-5 5 0,0 1 0,5 1 0,-5 7 0</inkml:trace>
  <inkml:trace contextRef="#ctx0" brushRef="#br0" timeOffset="19">2129 9154 24575,'0'24'0,"0"-7"0,0 7 0,0-1 0,0-5 0,0 14 0,0-15 0,0 7 0,0-9 0,0 1 0,0-1 0,0 1 0,0 0 0,0-1 0,0 1 0,7-1 0,1 1 0,8-1 0,-7 1 0,4-1 0,-11 1 0,5-1 0,0-6 0,-5 5 0,11-6 0,-4 8 0,0 0 0,5-1 0,-6 1 0,8 7 0,0-5 0,-7 5 0,5-7 0,-5-1 0,-1 1 0,-1 0 0,0-1 0,-5 1 0,5-1 0,0-6 0,-6-2 0,6-7 0</inkml:trace>
  <inkml:trace contextRef="#ctx0" brushRef="#br0" timeOffset="20">3858 7300 24575,'0'-21'0,"0"-10"0,0-13 0,0 0 0,5 2 0,1 6 0,6 1 0,-5 5 0,-2 2 0,-5 0 0,0 5 0,0-5 0,0 0 0,0 5 0,0-5 0,4 11 0,-2 2 0,2-1 0,-4 5 0,0-4 0,0 4 0,0-4 0,0 3 0,0-3 0,0 5 0,0 0 0,0 0 0,0-1 0,0 1 0,0-5 0,0-2 0,0-5 0,0 0 0,0 1 0,0-7 0,0 9 0,0-7 0,0 14 0,0-3 0,0 5 0,-5 4 0,4-3 0,-3 3 0,4-4 0,0 0 0,-5-5 0,4-2 0,-4-5 0,0-6 0,3 5 0,-8-5 0,4 6 0,0 0 0,-3 5 0,8 2 0,-3 5 0,-1 0 0,4 0 0,-3-6 0,-1-1 0,4-10 0,-10-3 0,4-12 0,-5 5 0,0-12 0,5 12 0,-4-6 0,5 8 0,-1-1 0,-3 7 0,9 1 0,-4 0 0,0 5 0,4-11 0,-4 4 0,0 1 0,4-5 0,-10 5 0,5-7 0,-6-9 0,1 7 0,4-1 0,-3 11 0,9 6 0,-4 0 0,0 0 0,4 0 0,-4 0 0,0 1 0,4 4 0,-4-4 0,5 5 0,0-12 0,0 4 0,0-4 0,0 6 0,0 1 0,0-17 0,0 12 0,0-18 0,0 15 0,0 0 0,0-5 0,0 10 0,0-4 0,0 6 0,0 0 0,0 1 0,0-1 0,0 0 0,0 0 0,0 0 0,0 0 0,0-22 0,0 11 0,0-18 0,0 15 0,0 7 0,0-5 0,0 11 0,0-11 0,0 10 0,0-10 0,0 5 0,0-1 0,0-4 0,0 5 0,0-6 0,0 5 0,0 2 0,0 6 0,0 6 0,0 0 0,0 6 0,0 0 0,0-5 0,0-2 0,0 0 0,0-9 0,5 7 0,1-9 0,5 7 0,-5-1 0,4 0 0,-9 5 0,8 2 0,-8 5 0,4-1 0,-5 1 0,4 0 0,2-5 0,0 3 0,-1-3 0,-1 5 0,-3-1 0,4-3 0,-1 2 0,-3-2 0,4-2 0,-1 5 0,-3-4 0,9-7 0,-9 4 0,10-16 0,-5 5 0,6-14 0,0 6 0,0-5 0,0 13 0,-1 1 0,0 6 0,-1 5 0,0 6 0,-5 2 0,0 4 0,-5-6 0,4 1 0,-3 0 0,9-5 0,-9 3 0,8-3 0,-8 5 0,9-6 0,-9 0 0,8-1 0,-8-4 0,4 10 0,-5-5 0,0 6 0,0 0 0,4 4 0,-3-3 0,4 4 0,-5-5 0,0-6 0,0 0 0,0-6 0,5-6 0,-4 4 0,10-10 0,-10 11 0,4-5 0,-5 6 0,5 5 0,-4 2 0,3 5 0,-4 0 0,0 0 0,0-1 0,0-4 0,0-2 0,0 1 0,0-5 0,0 10 0,0-5 0,0 6 0,0 0 0,0 0 0,0 0 0,0-1 0,-4 1 0,3 0 0,-8 0 0,7 0 0,-7 0 0,8-1 0,-8-4 0,8 4 0,-9-10 0,9 10 0,-9-10 0,9 9 0,-4-8 0,0 8 0,4-3 0,-3 5 0,4 0 0,0-6 0,0 5 0,0-5 0,0 1 0,0 4 0,0-5 0,0 6 0,0 0 0,0 0 0,0-6 0,0 0 0,0-12 0,0 4 0,0-10 0,0 11 0,0 0 0,0 8 0,0 5 0,0 0 0,4 4 0,2 1 0,4 5 0,-5 0 0,0 0 0</inkml:trace>
  <inkml:trace contextRef="#ctx0" brushRef="#br0" timeOffset="21">3739 5719 24575,'-10'0'0,"0"0"0,-12 0 0,10 0 0,-15 0 0,10 0 0,-11 0 0,-1 0 0,-7 0 0,1 0 0,-1 0 0,7 0 0,-5 0 0,11 0 0,-5 0 0,0 0 0,4 0 0,-9 0 0,3 0 0,1 0 0,-5 0 0,10 0 0,-10 0 0,5 5 0,-1-3 0,3 8 0,5-9 0,5 4 0,-4-5 0,5 0 0,-6 0 0,0 5 0,0-4 0,0 4 0,-4-5 0,-3 0 0,6 0 0,-10 0 0,15 0 0,-10 0 0,11 0 0,-3 0 0,-3 0 0,5 0 0,-9-5 0,11 3 0,-6-2 0,5-1 0,-4 4 0,10-4 0,0 5 0,7 0 0</inkml:trace>
  <inkml:trace contextRef="#ctx0" brushRef="#br0" timeOffset="22">3368 5776 24575,'-11'28'0,"-2"-2"0,-11 10 0,0 5 0,6-10 0,-12 12 0,21-18 0,-18 8 0,14-15 0,-4 0 0,6-3 0,2-10 0,3 1 0,-9 3 0,-2-8 0,-5 9 0,0-4 0,-6 5 0,5 0 0,-5 0 0,11 0 0,-3 0 0,8-1 0,-3-4 0,9 3 0,-8-8 0,7 8 0,-8-4 0,-1 1 0,0 3 0,-6-3 0,5 5 0,2-5 0,5 3 0,-1-4 0,1 1 0,5 3 0,-4-4 0,3 5 0,0 6 0,-3 0 0,8 6 0,-10 6 0,10-5 0,-4-5 0,5-8 0</inkml:trace>
  <inkml:trace contextRef="#ctx0" brushRef="#br0" timeOffset="23">2930 5697 24575,'-16'-10'0,"4"-2"0,-15-17 0,13 5 0,-15-11 0,12 12 0,-1-5 0,-3 6 0,9 0 0,-9 0 0,9 0 0,-4 0 0,0-6 0,3-1 0,-9-7 0,9 7 0,-4 1 0,6 6 0,0 0 0,5 5 0,-3 2 0,7 5 0,-7 4 0,4 2 0,-1-1 0,-3 0 0,3-1 0,-4 1 0,0 1 0,-5 3 0,3-8 0,-8 8 0,3-9 0,-5 9 0,5-8 0,-3 7 0,8-7 0,-3 8 0,9-8 0,2 8 0,4-3 0</inkml:trace>
  <inkml:trace contextRef="#ctx0" brushRef="#br0" timeOffset="24">3772 5861 24575,'0'-10'0,"0"-6"0,5 0 0,1-6 0,0 5 0,4 2 0,-9 4 0,3 1 0,1 0 0,-4 0 0,8 4 0,-3-8 0,4 7 0,0-8 0,-1 9 0,-3-3 0,3 3 0,-4 1 0,6-10 0,-1 8 0,0-3 0,0 1 0,0 3 0,0 0 0,0-3 0,1 4 0,4-11 0,1 4 0,12-9 0,-5 9 0,5-10 0,-6 5 0,0 0 0,-6 2 0,0 8 0,-6-2 0,0 8 0,0-3 0,0-1 0,5 4 0,2-8 0,4 3 0,-4-5 0,3 0 0,1 0 0,-3 1 0,2-1 0,-10 6 0,5-5 0,-3 4 0,3-4 0,0-1 0,-4 1 0,5 0 0,-1-1 0,-3-4 0,3-2 0,1-1 0,-4-2 0,4 8 0,-6-3 0,0 4 0,0 1 0,0 5 0,0-4 0,0 3 0,0 0 0,0-3 0,0 4 0,6-6 0,0-4 0,12-3 0,-5 0 0,11-4 0,-11 10 0,11-10 0,-11 14 0,5-2 0,-16 10 0,-2 0 0</inkml:trace>
  <inkml:trace contextRef="#ctx0" brushRef="#br0" timeOffset="25">4451 5375 24575,'0'21'0,"0"1"0,0 0 0,0-6 0,0 0 0,0-6 0,0 5 0,0-4 0,5 5 0,0-6 0,5 0 0,1 5 0,-5-4 0,3 0 0,-8-2 0,8-3 0,-4 4 0,6 0 0,-6 0 0,4 0 0,-3 0 0,4 0 0,-5 0 0,4 0 0,-8 0 0,8 0 0,-8 0 0,8-4 0,-8 3 0,8-8 0,-3 8 0,4-8 0,0 8 0,0-4 0,0 1 0,0 3 0,0-8 0,0 8 0,0-8 0,0 8 0,0-8 0,0 3 0,-4 1 0,3-4 0,-4 4 0,5-5 0,1 0 0,-1 0 0,0 0 0,0 0 0,0 0 0,0 0 0,-5 9 0,0-6 0,-5 6 0</inkml:trace>
  <inkml:trace contextRef="#ctx0" brushRef="#br0" timeOffset="26">4372 5401 24575,'11'0'0,"-1"0"0,0 0 0,5 0 0,-4 0 0,10 0 0,-10 0 0,4-5 0,-5 4 0,0-4 0,0 5 0,0 0 0,1-4 0,-1 3 0,0-4 0,-5 1 0,4 3 0,-3-4 0,4 5 0,0 0 0,0 0 0,5 0 0,2 0 0,-1 0 0,5 0 0,-10 0 0,4 0 0,-5 0 0,0 0 0,0 0 0,0 0 0,1 0 0,-1 0 0,0 0 0,0 0 0,0 0 0,0 0 0,-5 5 0,0 0 0,-1 1 0,-3 3 0,8-4 0,-3 5 0,4 0 0,0 0 0,0-4 0,0 3 0,0-8 0,-4 8 0,3-8 0,-8 8 0,8-8 0,-8 8 0,8-8 0,-8 8 0,8 2 0,-8-4 0,4 2 0</inkml:trace>
  <inkml:trace contextRef="#ctx0" brushRef="#br0" timeOffset="27">3898 2068 24575,'-15'0'0,"3"0"0,-8 0 0,9 0 0,-4 0 0,5 0 0,0 0 0,-1 0 0,1 0 0,0 0 0,0 0 0,0 0 0,0 0 0,-1-5 0,1 4 0,0-3 0,0 4 0,0 0 0,0 0 0,-1 0 0,1-5 0,0-1 0,-5 1 0,3-4 0,-8 3 0,8-4 0,-8 3 0,8-2 0,-3 4 0,5-1 0,-6-3 0,5 3 0,-5-5 0,6 6 0,-5-5 0,3 5 0,-8-6 0,3 0 0,0 0 0,-3 1 0,3 4 0,0-4 0,-3 4 0,8 1 0,-8-5 0,8 9 0,-8-4 0,3 0 0,-5 4 0,0-9 0,0 9 0,-9-9 0,6 4 0,-6-5 0,14 5 0,-4-4 0,10 4 0,-4 0 0,4-3 0,-4 8 0,8-8 0,-12 3 0,12 0 0,-9-3 0,6 3 0,0 0 0,-5-3 0,-1 3 0,-6 0 0,6-3 0,0 8 0,6-8 0,-5 8 0,3-8 0,-3 8 0,5-8 0,-5 8 0,-2-9 0,0 9 0,-3-4 0,3 0 0,0 4 0,-3-4 0,8 0 0,-8 4 0,8-8 0,-9 8 0,10-3 0,-10-1 0,5 4 0,-6-4 0,5 0 0,-3 4 0,3-3 0,-5 4 0,5-5 0,-3 4 0,3-4 0,0 5 0,-3-5 0,3 4 0,-5-4 0,5 5 0,-3-5 0,8 4 0,-8-8 0,4 3 0,0 0 0,-5-4 0,10 5 0,-10-6 0,10 5 0,-5-4 0,6 9 0,0-8 0,0 8 0,0-3 0,4-1 0,-3 4 0,8-8 0,-8 8 0,3-4 0,-4 1 0,0 3 0,-5-9 0,-2 4 0,0-5 0,-3 1 0,3-1 0,0 0 0,2 1 0,5 4 0,0-3 0,-1 3 0,6-4 0,-4 5 0,8-4 0,-4 3 0,5-4 0,-4 4 0,2-8 0,-7 2 0,3-10 0,-10 0 0,3-6 0,-8-1 0,8-1 0,-9-4 0,10 11 0,-5 0 0,7 8 0,4 5 0,2 4 0,4 1 0</inkml:trace>
  <inkml:trace contextRef="#ctx0" brushRef="#br0" timeOffset="28">3897 2034 24575,'0'-35'0,"0"-7"0,0 11 0,0-10 0,0 11 0,0-5 0,0 0 0,0 5 0,0-4 0,0-2 0,0-1 0,0-5 0,10 6 0,-2 1 0,9 5 0,-6 2 0,-1 12 0,1-5 0,-1 14 0,-4-7 0,3 13 0,-3-8 0,4-2 0,0-1 0,1-3 0,-1 5 0,0-6 0,0 5 0,1-4 0,-1 4 0,-5 1 0,0 0 0,-5 0 0,5-5 0,-4 3 0,4-9 0,0 5 0,-4-6 0,4 5 0,-1 6 0,-3 2 0,4 4 0,-5-5 0,0-1 0,0 1 0,0 0 0,0 0 0,0-6 0,0 0 0,0-6 0,0 5 0,0-3 0,0 3 0,0 0 0,0 2 0,0 5 0,0 0 0,0-1 0,0 1 0,0 0 0,4-5 0,2 3 0,5-8 0,-5 8 0,-2-8 0,-4-3 0,0-7 0,0-5 0,0 6 0,-5-5 0,4 10 0,-4-4 0,0 12 0,4 0 0,-4 6 0,1 4 0,3-3 0,-4 4 0,5-5 0,0-1 0,0-4 0,0 4 0,0-10 0,0 9 0,0-3 0,-5 0 0,4 3 0,-4-3 0,1 9 0,3-3 0,-8 8 0,7-3 0,-2 4 0</inkml:trace>
  <inkml:trace contextRef="#ctx0" brushRef="#br0" timeOffset="29">3953 2086 24575,'28'0'0,"1"0"0,13 0 0,10 0 0,-7 0 0,5 0 0,-8 0 0,2 0 0,0 0 0,-2 0 0,-13 0 0,-1 0 0,-6 0 0,-6 0 0,0 0 0,-6 0 0,0-5 0,5 4 0,1-3 0,6-1 0,0-1 0,0-5 0,0 0 0,5-1 0,-8-4 0,7 9 0,-14-8 0,3 10 0,-5-5 0,0-1 0,6 1 0,-5 0 0,16-2 0,-9 2 0,9-2 0,-5-4 0,0 4 0,0-9 0,0 9 0,-1-4 0,-4 6 0,-2-1 0,0 1 0,2-1 0,0-5 0,9 4 0,-7-9 0,18-2 0,-12 0 0,1 2 0,-6 0 0,-3 9 0,5-4 0,-6 6 0,5-1 0,-10 1 0,10-1 0,-5 0 0,6 0 0,-6 0 0,5 5 0,-10-3 0,10 3 0,-10 1 0,4 0 0,1 0 0,-5 4 0,14-9 0,-13 9 0,13-3 0,-13-1 0,8 4 0,-3-9 0,-1 5 0,5-1 0,-5-4 0,6 9 0,0-4 0,0 0 0,-1 4 0,1-4 0,-5 5 0,3-5 0,-8 4 0,8-9 0,-9 9 0,5-8 0,-1 3 0,-4-5 0,10 0 0,-10 1 0,14-5 0,-13 3 0,8-3 0,-10 10 0,0-4 0,6 7 0,-5-7 0,4 4 0,0-6 0,2 1 0,0-1 0,3-5 0,-9 5 0,10-5 0,-10 10 0,4-3 0,-5 8 0,1-4 0,-1 1 0,0 3 0,-5-8 0,4 3 0,-3-4 0,4 4 0,-5-3 0,4 8 0,-8-8 0,4 8 0,-5-4 0</inkml:trace>
  <inkml:trace contextRef="#ctx0" brushRef="#br0" timeOffset="30">2416 1651 24575,'-17'0'0,"-9"0"0,13 0 0,-14 0 0,4 0 0,5 0 0,-8 9 0,3-1 0,0 13 0,-5-4 0,6 5 0,0-1 0,5 1 0,-4-5 0,9-1 0,-3-6 0,9 0 0,-3 0 0,8 0 0,-8 0 0,3-4 0,-4 3 0,-5-3 0,-2 9 0,-11 3 0,5 4 0,-12 7 0,11-5 0,-5 5 0,-3-7 0,7-5 0,-2-2 0,11-5 0,6 0 0,-5 1 0,-2-1 0,0 6 0,-4-4 0,-2 9 0,0-8 0,-5 8 0,6-9 0,0 4 0,0-5 0,0 0 0,-4 4 0,3-3 0,2 3 0,0-9 0,-2 4 0,0-4 0,-5 5 0,0-5 0,5 4 0,-5-9 0,6 9 0,-6-9 0,10 8 0,-15-8 0,15 4 0,-16-5 0,5 0 0,-1 0 0,-4 0 0,5 0 0,-7 0 0,7 0 0,1 0 0,6 0 0,0 0 0,0 0 0,6 0 0,-5 0 0,-5 0 0,7-5 0,-12-1 0,20-4 0,-5 4 0,11-3 0,0 8 0,5-4 0</inkml:trace>
  <inkml:trace contextRef="#ctx0" brushRef="#br0" timeOffset="31">1734 2169 24575,'-15'-5'0,"3"4"0,-3-8 0,5 8 0,-1-14 0,1 13 0,-6-8 0,4 0 0,-3 8 0,4-12 0,-4 8 0,3-5 0,-3 1 0,0-1 0,3 6 0,-3-5 0,5 5 0,0-6 0,-6 1 0,5 0 0,-5 4 0,6-3 0,-5 7 0,3-7 0,-3 4 0,0-1 0,3 2 0,-3-1 0,-1 4 0,5-8 0,-5 8 0,6-8 0,-5 8 0,3-4 0,-3 1 0,5 2 0,0-2 0,-10 4 0,7-5 0,-7 4 0,10-3 0,-5-1 0,3 4 0,-3-9 0,0 9 0,3-8 0,-3 8 0,-1-4 0,5 5 0,-4-4 0,-1 3 0,5-4 0,-10 0 0,4 4 0,1-4 0,-5 0 0,10 4 0,-5-4 0,6 1 0,0 3 0,0-4 0,0 1 0,-1-2 0,-3-4 0,2 4 0,-2-3 0,4 3 0,-1-4 0,-4 5 0,4-4 0,-5 7 0,6-7 0,-5 3 0,3 1 0,-8-5 0,8 4 0,-8-5 0,3 1 0,0-1 0,-3-4 0,9 8 0,-4-6 0,5 7 0,0-4 0,4-6 0,-3 0 0,3-6 0,0 0 0,-4 0 0,9 0 0,-4 5 0,5 2 0,0 9 0,0 2 0</inkml:trace>
  <inkml:trace contextRef="#ctx0" brushRef="#br0" timeOffset="32">710 2423 24575,'0'10'0,"-5"5"0,-1 2 0,0-1 0,-4-1 0,4 1 0,-4-5 0,4 4 0,-8-4 0,11-1 0,-6 0 0,4-4 0,4 3 0,-8-4 0,3 5 0,1 0 0,-4-4 0,3-2 0,0 1 0,-3-4 0,4 3 0,-6 1 0,1-4 0,0 8 0,0-8 0,0 8 0,0-8 0,-1 4 0,1-1 0,0-3 0,4 8 0,2-3 0,-1 4 0,4-5 0,-3 0 0</inkml:trace>
  <inkml:trace contextRef="#ctx0" brushRef="#br0" timeOffset="33">743 2402 24575,'-22'0'0,"0"0"0,6 0 0,-5 0 0,9 0 0,-3 0 0,5 0 0,0 0 0,-6 0 0,5 0 0,-10 0 0,10 0 0,-5 0 0,6 0 0,0 0 0,0 0 0,0 0 0,-6-5 0,5-1 0,-4-5 0,4 6 0,1-4 0,0 3 0,0-4 0,0 4 0,0-3 0,4 4 0,-3-1 0,3-3 0,-4 3 0,0-4 0,0 0 0,0 0 0,-1 0 0,1-1 0,0 1 0,0 5 0,4-4 0,-3 7 0,4-7 0,-6 8 0,1 1 0,5 1 0,0 4 0</inkml:trace>
  <inkml:trace contextRef="#ctx0" brushRef="#br0" timeOffset="34">618 1544 24575,'-16'0'0,"5"0"0,-5 0 0,6 0 0,0 0 0,-5 0 0,-2 0 0,-5 0 0,5 0 0,2 0 0,0 0 0,-2 0 0,0 0 0,-3 0 0,8 0 0,-8 5 0,8-4 0,-3 4 0,5 0 0,-6-4 0,5 3 0,-10-4 0,10 0 0,-5 0 0,6 0 0,0 0 0,-5 0 0,3 0 0,-3 0 0,5 0 0,-6 0 0,5 0 0,-5 0 0,6 0 0,-5 0 0,3 0 0,-3 0 0,5 0 0,4 5 0,2-4 0,4 3 0</inkml:trace>
  <inkml:trace contextRef="#ctx0" brushRef="#br0" timeOffset="35">653 1565 24575,'0'-10'0,"0"0"0,0 0 0,0-6 0,-10 4 0,3-3 0,-4 4 0,2 1 0,4 5 0,-1-5 0,-3 5 0,3-5 0,-4 4 0,5-3 0,-4 8 0,3-8 0,-4 8 0,-6-9 0,5 5 0,-5-6 0,1 0 0,4 6 0,-5-5 0,6 5 0,0-5 0,0 4 0,0-3 0,-6 8 0,5-4 0,-5 1 0,6 3 0,0-9 0,0 9 0,0-3 0,0-1 0,-1 4 0,1-8 0,0 8 0,4-8 0,2 8 0,4-4 0</inkml:trace>
  <inkml:trace contextRef="#ctx0" brushRef="#br0" timeOffset="36">1188 1926 24575,'0'-22'0,"0"6"0,0 0 0,0 6 0,0 0 0,0 0 0,0 0 0,0-6 0,0-1 0,0 1 0,0 0 0,0 1 0,0 4 0,0-5 0,0 6 0,0 0 0,-4 4 0,3-3 0,-4 3 0,5-4 0,-4 0 0,-3-5 0,2 3 0,-5-8 0,4 8 0,0-3 0,-3 9 0,8-3 0,-3 4 0,-1-1 0,4-3 0,-8 8 0,8-8 0,-8 3 0,8-4 0,-8 0 0,3 0 0,0-1 0,-3 6 0,8-4 0,-3 8 0,4-4 0</inkml:trace>
  <inkml:trace contextRef="#ctx0" brushRef="#br0" timeOffset="37">1727 1099 24575,'-11'0'0,"-4"0"0,4 0 0,-5 0 0,1 0 0,3 0 0,-3 0 0,5 0 0,0 0 0,0 0 0,-1 0 0,1 0 0,0 0 0,0 0 0,0 0 0,0 0 0,-1-5 0,1 4 0,0-8 0,-5 3 0,8-4 0,-8-1 0,10 6 0,-5-4 0,4 3 0,-3 0 0,3-3 0,-4 4 0,0-5 0,-1-6 0,-4 4 0,3-8 0,-4 8 0,1-9 0,3 10 0,-4-10 0,6 10 0,0-5 0,-1 11 0,1-4 0,0 3 0,0-4 0,0 4 0,4-3 0,-3 3 0,3 1 0,1-4 0,-4 8 0,3-8 0,-4 3 0,0-4 0,0 0 0,4-1 0,-3 6 0,3-4 0,1 3 0,0-4 0,1 0 0,2 0 0,-7-1 0,8 1 0,-3 0 0,-1 0 0,4 0 0,-3 4 0,4 2 0</inkml:trace>
  <inkml:trace contextRef="#ctx0" brushRef="#br0" timeOffset="38">1771 1074 24575,'0'-15'0,"0"4"0,0-10 0,-4 4 0,2 1 0,-12 0 0,11 6 0,-11-6 0,12 4 0,-12-3 0,11 4 0,-6-4 0,4 3 0,-1-3 0,1 5 0,-4-1 0,8 1 0,-8 0 0,7 0 0,-2 0 0,4 0 0,0-1 0,0 1 0,0 0 0,0-5 0,0 3 0,0-8 0,0 8 0,0-8 0,0 8 0,0-8 0,0 8 0,0-9 0,0 10 0,0-10 0,0 10 0,0-10 0,0 5 0,0-1 0,0-4 0,0 10 0,0-4 0,0 9 0,0 1 0</inkml:trace>
  <inkml:trace contextRef="#ctx0" brushRef="#br0" timeOffset="39">1720 1041 24575,'5'-10'0,"1"-5"0,4 3 0,-4-3 0,3 5 0,-8 0 0,3-1 0,1 1 0,-4 0 0,8-5 0,-3 3 0,5-8 0,-1 3 0,-4-5 0,3 5 0,-3 2 0,4 5 0,-4 0 0,3 0 0,-4-1 0,5 1 0,-4 0 0,3 0 0,-4 0 0,5 0 0,0-1 0,0 1 0,0 0 0,1 0 0,-1 0 0,0 0 0,0 4 0,0-3 0,0 3 0,0-4 0,0 4 0,0-3 0,0 4 0,0-5 0,0-1 0,0 1 0,0 0 0,0 4 0,0-3 0,0 4 0,0-1 0,0 2 0,0-1 0,0 4 0,0-8 0,0 3 0,6 1 0,-5-4 0,4 3 0,-5 0 0,0-3 0,0 8 0,1-3 0,-6-1 0,4 4 0,-8-3 0,4 4 0</inkml:trace>
  <inkml:trace contextRef="#ctx0" brushRef="#br0" timeOffset="40">2483 1684 24575,'0'-17'0,"0"-4"0,0 5 0,0-6 0,0 0 0,0 5 0,0-4 0,4 10 0,2-4 0,4 4 0,0 6 0,-4-9 0,3 11 0,-4-11 0,5 13 0,-4-8 0,3 3 0,-4-4 0,1 0 0,3 4 0,-4-3 0,6-2 0,-1-5 0,1-6 0,0 0 0,5 0 0,-4 5 0,3-3 0,-5 8 0,1 1 0,-6-3 0,0 7 0,0-20 0,-4 9 0,5-16 0,-6 5 0,0-7 0,5 1 0,-4 5 0,4 3 0,-5 5 0,5 5 0,-4 2 0,3 4 0,-4-4 0,0 4 0,0-10 0,0 4 0,0 1 0,0-5 0,0 10 0,0-5 0,0 6 0,0 4 0,0 2 0</inkml:trace>
  <inkml:trace contextRef="#ctx0" brushRef="#br0" timeOffset="41">2671 1086 24575,'0'-15'0,"0"3"0,-5-14 0,4 13 0,-14-14 0,12 11 0,-16-2 0,16 3 0,-11 4 0,13 1 0,-8 0 0,3 0 0,1 0 0,-4 0 0,3-1 0,-4 1 0,0 0 0,4 0 0,-3 0 0,8 0 0,-8-1 0,3 1 0,0 0 0,-3 0 0,4 0 0,-1 0 0,-3 4 0,8-3 0,-8 8 0,8-8 0,-4 8 0,5-4 0</inkml:trace>
  <inkml:trace contextRef="#ctx0" brushRef="#br0" timeOffset="42">2739 859 24575,'15'-11'0,"-3"-4"0,3 3 0,-5-4 0,0 11 0,1-4 0,-1 8 0,-5-9 0,4 5 0,-3-1 0,4-8 0,0 7 0,1-8 0,-1 4 0,0 6 0,0-4 0,-5 3 0,4 0 0,-3-3 0,4 4 0,0-1 0,0-3 0,0 3 0,0-4 0,0 0 0,0 0 0,0 4 0,0-3 0,0 4 0,0-1 0,0-3 0,0 8 0,0-8 0,0 8 0,1-8 0,-6 3 0,4 0 0,-8-3 0,8 4 0,-3-6 0,4 1 0,0 0 0,0 0 0,0 4 0,0-3 0,0 8 0,-5-3 0,0 4 0</inkml:trace>
  <inkml:trace contextRef="#ctx0" brushRef="#br0" timeOffset="43">3010 1850 24575,'-15'0'0,"3"0"0,-8 10 0,3-3 0,0 8 0,2-9 0,9 3 0,-3-3 0,4-1 0,-11 0 0,0-5 0,-1 4 0,2 2 0,-1 4 0,-1 1 0,1-1 0,-5 1 0,5 4 0,-6-3 0,5 4 0,2-6 0,4 0 0,1 0 0,0 0 0,4 0 0,-3-4 0,4 3 0,-1-4 0,-8 11 0,7 0 0,-9 6 0,0 0 0,4-6 0,-4 5 0,10-10 0,-3 4 0,3-4 0,1-1 0,0 0 0,1 0 0,-2 0 0,0 0 0,-3 0 0,4 0 0,-1 0 0,-3-5 0,3 4 0,-4-3 0,0 4 0,0 0 0,4 0 0,-3 5 0,3-3 0,0 3 0,-3-5 0,8 0 0,-4 0 0,1 0 0,3 0 0,-8 0 0,8-4 0,-4-2 0</inkml:trace>
  <inkml:trace contextRef="#ctx0" brushRef="#br0" timeOffset="44">2378 2470 24575,'0'10'0,"0"0"0,0 0 0,0 0 0,0 0 0,0 1 0,0-1 0,5 0 0,0 0 0,1 0 0,-2 0 0,1 5 0,-4-4 0,4 5 0,-5-6 0,0 0 0,0 0 0,0 0 0,0 0 0,0 0 0,0 5 0,0 2 0,0-1 0,0 5 0,0-10 0,0 4 0,0-5 0,0 0 0,0 0 0,0 0 0,0 1 0,0-1 0,0 0 0,0 0 0,0 0 0,0 0 0,0 0 0,0 0 0,0 0 0,0 0 0,0 0 0,0 0 0,0 0 0,0-4 0,0-2 0</inkml:trace>
  <inkml:trace contextRef="#ctx0" brushRef="#br0" timeOffset="45">2389 2486 24575,'-16'0'0,"0"0"0,-6 5 0,0 1 0,5 0 0,2 3 0,5-3 0,-6 4 0,0 1 0,-6 0 0,0 0 0,5-5 0,2 3 0,5-8 0,-1 4 0,1-5 0,0 0 0,0 0 0,-5 0 0,3 4 0,-3-3 0,-1 4 0,5-1 0,-10-3 0,5 9 0,-6-4 0,5 4 0,-4-4 0,10 3 0,-10-8 0,10 8 0,-10-3 0,5 5 0,-1-5 0,1 3 0,1-3 0,4 0 0,-5 3 0,6-8 0,4 8 0,-3-8 0,4 8 0,-1-3 0,-3 4 0,3 0 0,1 5 0,-5 1 0,4 12 0,0-14 0,0 2 0</inkml:trace>
  <inkml:trace contextRef="#ctx0" brushRef="#br0" timeOffset="46">4132 740 24575,'-10'0'0,"0"0"0,0 0 0,0 0 0,0 0 0,-1 0 0,1 0 0,-5 0 0,-2-5 0,1 4 0,-5-13 0,9 11 0,-8-7 0,8 10 0,-8-4 0,8 2 0,-3-3 0,5 1 0,0 3 0,-1-8 0,1 8 0,0-8 0,5 3 0,-9 0 0,7-3 0,-8 4 0,0-6 0,3 1 0,-3-1 0,9 1 0,-3 0 0,3 0 0,1 0 0,-4-1 0,3 1 0,0 0 0,-3 0 0,8 0 0,-8 0 0,8-1 0,-8 1 0,8 0 0,-8 4 0,8-3 0,-4 4 0,5-5 0,-4 4 0,3-3 0,-4 3 0,1-4 0,2-5 0,-2 3 0,-1-3 0,4 5 0,-8 0 0,8-1 0,-3 1 0,4 0 0,0 4 0,0 2 0</inkml:trace>
  <inkml:trace contextRef="#ctx0" brushRef="#br0" timeOffset="47">4129 461 24575,'0'-10'0,"0"0"0,0 0 0,0 0 0,0-1 0,0 1 0,0 0 0,0 0 0,4 4 0,-3-3 0,4 4 0,-1-1 0,2 1 0,-1 5 0,0 0 0</inkml:trace>
  <inkml:trace contextRef="#ctx0" brushRef="#br0" timeOffset="48">4267 833 24575,'0'-17'0,"0"-3"0,0 3 0,0 0 0,0 2 0,0-1 0,4 10 0,-3-9 0,8 10 0,-8-6 0,8 1 0,-3 5 0,0-4 0,-2 3 0,0 0 0,-2-3 0,7 4 0,-4-6 0,1 1 0,3 0 0,-4 0 0,5 0 0,0 0 0,0 0 0,0-1 0,1-4 0,4 3 0,-3-3 0,8 4 0,-8 0 0,3 1 0,-5 0 0,5-1 0,-3 1 0,3-1 0,-5 1 0,5 5 0,-3-4 0,3 3 0,-5 0 0,0 2 0,0-1 0,0 4 0,0-8 0,0 8 0,0-8 0,0 3 0,0-4 0,0 4 0,0-3 0,5 3 0,-3-4 0,3 0 0,-5 4 0,0-3 0,0 8 0,-4-8 0,3 8 0,-4-8 0,5 3 0,0-4 0,0 0 0,1-6 0,4 4 0,-3-8 0,4 8 0,-6-4 0,0 11 0,0-4 0,-4 8 0,-2-4 0</inkml:trace>
  <inkml:trace contextRef="#ctx0" brushRef="#br0" timeOffset="49">4307 736 24575,'-22'0'0,"6"0"0,0 0 0,11 5 0,0 0 0,5 1 0,0-2 0</inkml:trace>
  <inkml:trace contextRef="#ctx0" brushRef="#br0" timeOffset="50">5170 1723 24575,'0'-22'0,"0"0"0,0-6 0,0 5 0,0-11 0,0 11 0,0-5 0,0 6 0,0 0 0,0 5 0,0 2 0,0 5 0,0-1 0,0 1 0,0 0 0,5-5 0,-4-2 0,4 0 0,-5-3 0,0 8 0,0-8 0,5 8 0,-4-3 0,3 5 0,-4 0 0,5-1 0,-4 1 0,8 5 0,-8-4 0,8 3 0,-4 0 0,1-3 0,3 4 0,-4-6 0,6 6 0,-1-4 0,0 3 0,-5-4 0,4 0 0,-8 0 0,8-1 0,-8 1 0,8 0 0,-8 0 0,8 0 0,-3 0 0,4-6 0,-4 5 0,4-10 0,-5 10 0,6-5 0,-6 6 0,0 0 0,-1 0 0,-3 0 0,8 4 0,-8-3 0,8 3 0,-3-4 0,-1 0 0,4 4 0,-7-3 0,6 4 0,-2-1 0,4-3 0,0 3 0,0 1 0,0-4 0,0 3 0,0 0 0,-4-3 0,3 8 0,-8-8 0,8 4 0,-3-11 0,4 5 0,0-5 0,1 1 0,-1 3 0,0-3 0,0 5 0,0 0 0,0 0 0,-4-1 0,3 1 0,-8 0 0,8 0 0,-3 0 0,-1 0 0,4-1 0,-8 1 0,8 5 0,-8-4 0,8 7 0,-3-2 0,-1 4 0,0 0 0</inkml:trace>
  <inkml:trace contextRef="#ctx0" brushRef="#br0" timeOffset="51">5257 1693 24575,'0'10'0,"0"0"0,0 0 0,0 0 0,0 0 0,0 0 0,0 0 0,0 0 0,0 0 0,0 0 0,0 0 0,5-4 0,1 3 0,-1-3 0,4-1 0,-3 0 0,4-5 0,5 4 0,7-2 0,2 2 0,10 2 0,-5-5 0,0 4 0,5-5 0,-11 5 0,5-4 0,-6 4 0,-6-5 0,0 0 0,-6 0 0,0 5 0,0-4 0,0 3 0,0 1 0,0 0 0,5 6 0,2-1 0,5 6 0,-1-4 0,1 8 0,0-3 0,0 0 0,-1-1 0,1-5 0,0 0 0,0 0 0,-6-1 0,5 1 0,-9 4 0,8-2 0,-8 7 0,9-3 0,-9 5 0,3-6 0,-4 5 0,-1-10 0,1 4 0,-1-4 0,0-1 0,-5 0 0,0 0 0,-1-5 0,2 4 0,4-3 0,0-1 0,0 0 0,0-1 0,0-3 0,0 4 0,0-5 0,0 0 0,0 0 0,0 0 0,0 4 0,0-3 0,0 4 0,0-5 0,0 4 0,0-3 0,1 4 0,-6-1 0,4 2 0,-8 4 0,4-4 0,-5-2 0</inkml:trace>
  <inkml:trace contextRef="#ctx0" brushRef="#br0" timeOffset="52">6202 1264 24575,'0'-16'0,"0"0"0,0-1 0,0 2 0,0-1 0,0-1 0,0-4 0,0-1 0,0 0 0,0 0 0,0 0 0,0 5 0,0-3 0,0 8 0,0-3 0,0 5 0,0 0 0,0-6 0,0-1 0,0-10 0,0 3 0,0-10 0,0 5 0,5-1 0,-4-4 0,9 11 0,-4-11 0,0 11 0,4-5 0,-4 11 0,0-4 0,3 10 0,-3-10 0,4 10 0,0-5 0,0 6 0,0 0 0,1-5 0,-1 3 0,0-3 0,1 9 0,-1-3 0,-5 4 0,4-1 0,-8-3 0,8 8 0,-8-8 0,8 3 0,-3 0 0,-1-3 0,4 4 0,-8-5 0,8 4 0,-3-3 0,4 3 0,0-4 0,-4 0 0,2 0 0,-2 4 0,4 2 0,0 4 0,-4 0 0,-2 0 0</inkml:trace>
  <inkml:trace contextRef="#ctx0" brushRef="#br0" timeOffset="53">5617 702 24575,'0'-10'0,"0"-1"0,0 1 0,0 0 0,0-5 0,0 3 0,0-3 0,0 5 0,0 0 0,0-6 0,0-1 0,0 1 0,0 0 0,0 1 0,0 4 0,0-10 0,0 9 0,0-8 0,0 8 0,0-3 0,0 5 0,0 0 0,0 0 0,0-1 0,0-4 0,0-2 0,0 1 0,0-5 0,0 10 0,0-10 0,0 10 0,0-5 0,0 6 0,-4 0 0,3 4 0,-4 2 0</inkml:trace>
  <inkml:trace contextRef="#ctx0" brushRef="#br0" timeOffset="54">5648 621 24575,'11'-9'0,"-1"6"0,-4-11 0,3 13 0,-8-8 0,8-2 0,-3-1 0,5-8 0,-6 8 0,5-8 0,-4 8 0,4-3 0,-4 5 0,3 0 0,-8-1 0,3 1 0,1 5 0,-4-4 0,8 3 0,-8-4 0,8 0 0,-4 4 0,1-3 0,3 3 0,-4-4 0,5 4 0,0 2 0,0-1 0,1 0 0,-1-5 0,-5-1 0,4 6 0,-3-4 0,4 8 0,0-8 0,0 3 0,0-4 0,0-6 0,0 5 0,1-10 0,-1 10 0,1-5 0,-1 6 0,0 0 0,0 4 0,0 2 0,-5 4 0,0 0 0</inkml:trace>
  <inkml:trace contextRef="#ctx0" brushRef="#br0" timeOffset="55">6236 757 24575,'15'0'0,"1"0"0,1 0 0,3 0 0,-3 0 0,-1 0 0,5 0 0,-4 0 0,4 0 0,-4 0 0,3 0 0,-3 0 0,5 0 0,-6-5 0,5 4 0,-5-3 0,1 4 0,3-5 0,-3 3 0,-1-3 0,5 1 0,-5 2 0,1-7 0,4 8 0,-5-9 0,1 5 0,3-1 0,-3-4 0,-1 5 0,0-2 0,-6-2 0,0 8 0,0-3 0,0 4 0,0-5 0,0 4 0,0-8 0,0 8 0,0-8 0,0 8 0,0-8 0,0 3 0,0 1 0,-4-5 0,3 5 0,-4-5 0,5-1 0,0 1 0,1-5 0,-1 3 0,0-3 0,0 5 0,0 0 0,0 4 0,-4-3 0,-2 8 0,-4-4 0</inkml:trace>
  <inkml:trace contextRef="#ctx0" brushRef="#br0" timeOffset="56">6208 1198 24575,'21'0'0,"-2"0"0,8 0 0,-5 0 0,-5 0 0,-2 0 0,-5 0 0,0 0 0,0 0 0,0 0 0,0 0 0,0 0 0,0 0 0,5 0 0,-3 0 0,3 0 0,-5 0 0,0 0 0,0 0 0,5 0 0,2 0 0,5 0 0,-6-4 0,0 2 0,-1-2 0,-4 4 0,4 0 0,-4 0 0,-1 0 0,0 0 0,0 0 0,0 0 0,5 0 0,2 0 0,4 0 0,1 0 0,0 0 0,0 0 0,-1 5 0,-4-4 0,3 9 0,-8-9 0,3 8 0,-5-8 0,0 4 0,0-5 0,0 0 0,0 0 0,0 0 0,0 0 0,-4 0 0,-2 0 0</inkml:trace>
  <inkml:trace contextRef="#ctx0" brushRef="#br0" timeOffset="57">5882 1995 24575,'0'10'0,"0"0"0,0 0 0,0 0 0,0 0 0,0 0 0,0 1 0,0-1 0,0 0 0,0 0 0,0 0 0,0 0 0,0 5 0,0 2 0,5 4 0,1 1 0,5 0 0,0 0 0,0-6 0,-5 5 0,3-5 0,-3 1 0,-1 3 0,5-3 0,-4 5 0,0-1 0,3-4 0,-8-2 0,8-5 0,-8 0 0,4 0 0,-5 0 0,0 0 0,4-4 0,-3 3 0,4-3 0,-5 4 0,0 0 0,5 5 0,-4-4 0,4 10 0,-5-10 0,0 4 0,0-5 0,0 0 0,0 0 0,0 1 0,0-1 0,0 0 0,0 0 0,0 0 0,0 0 0,0 0 0,0-5 0,0 0 0</inkml:trace>
  <inkml:trace contextRef="#ctx0" brushRef="#br0" timeOffset="58">6020 2119 24575,'21'0'0,"-8"0"0,13 0 0,-9 0 0,5 0 0,0 0 0,-1 0 0,1 0 0,0 0 0,-6 0 0,5 0 0,-5 0 0,6 0 0,-5 0 0,-2 0 0,-5 0 0,0 0 0,0 0 0,0 0 0,0 0 0,6 0 0,-5 0 0,4 0 0,-5 0 0,0 0 0,0 0 0,0 0 0,0 0 0,0 0 0,0 0 0,0 0 0,1 0 0,-1 0 0,0 0 0,0 0 0,0 0 0,0 0 0,0 0 0,-5 0 0,0 0 0</inkml:trace>
  <inkml:trace contextRef="#ctx0" brushRef="#br0" timeOffset="59">6304 2335 24575,'4'10'0,"2"0"0,9 5 0,-3 2 0,8 0 0,-7 3 0,7-8 0,-8 4 0,3-6 0,-5 0 0,0 0 0,-4 0 0,3-4 0,-4-2 0,5-4 0,0 0 0,0 0 0,0 0 0,0 0 0,1 5 0,-1-4 0,-5 8 0,0-8 0,-5 3 0</inkml:trace>
  <inkml:trace contextRef="#ctx0" brushRef="#br0" timeOffset="60">4727 2084 24575,'16'4'0,"-5"2"0,3 0 0,-7-2 0,8 0 0,-9 2 0,3 0 0,-3-2 0,4 1 0,0 0 0,0 5 0,0 0 0,0 0 0,0 0 0,0 0 0,0 0 0,0-4 0,0 3 0,0-4 0,0 1 0,0 3 0,0-3 0,-4 4 0,-2 0 0,1 0 0,-4 0 0,8 0 0,-4-5 0,1 4 0,3-3 0,-8 4 0,3 0 0,1-4 0,-4 2 0,3-2 0,-4 4 0,5 0 0,-4 0 0,3 0 0,-4 0 0,5 0 0,-4 0 0,3 0 0,-4 0 0,0 0 0,0 0 0,0 1 0,0 4 0,5 1 0,-4 1 0,4 3 0,-5-8 0,0 3 0,0-5 0,0 0 0,0 0 0,5 0 0,-4 0 0,3 0 0,-4 6 0,5-5 0,-4 4 0,3-5 0,-4 0 0,0 0 0,0 0 0,0 0 0,5-4 0,-4 3 0,3-4 0,-4 11 0,0 0 0,0 1 0,0-2 0,0 0 0,0-3 0,0 3 0,0-5 0,0 0 0,0-4 0,0-2 0</inkml:trace>
  <inkml:trace contextRef="#ctx0" brushRef="#br0" timeOffset="61">5083 2550 24575,'4'10'0,"-3"5"0,8-8 0,-3 12 0,4-16 0,-4 11 0,8-8 0,-7 4 0,8 0 0,-5 0 0,6 1 0,0-1 0,1 1 0,-2-1 0,-5 0 0,0 0 0,0 0 0,0-4 0,0-2 0,-4 1 0,3-4 0,-4 8 0,5-8 0,0 4 0,0-1 0,1-3 0,-1 4 0,0-1 0,0-3 0,0 4 0,-5-1 0,4-3 0,2 4 0,6-5 0,-1 0 0,5 0 0,-10 0 0,4 0 0,-5 0 0,0 0 0,0 0 0,0 0 0,0 0 0,-4 0 0,-2 0 0</inkml:trace>
  <inkml:trace contextRef="#ctx0" brushRef="#br0" timeOffset="62">6239 1214 24575,'4'10'0,"2"0"0,4 0 0,0 0 0,0-4 0,0 3 0,0-3 0,0 4 0,0 0 0,0-5 0,0 4 0,0-8 0,0 8 0,6-8 0,-5 8 0,4-8 0,0 9 0,2-4 0,5 5 0,-6-1 0,5 1 0,-5-1 0,1 6 0,-1-4 0,-1 8 0,-3-3 0,4 5 0,-5-1 0,4 1 0,-3 0 0,9 9 0,-9-12 0,3 12 0,-4-20 0,-1 4 0,0-5 0,0 0 0,0 0 0,0-4 0,-4 3 0,3-4 0,-4 1 0,5-2 0,-4 1 0,3-4 0,-4 4 0,5-5 0,0 0 0,-4 4 0,3-3 0,-4 4 0,6-5 0,-1 0 0,0 0 0,-5 4 0,0 2 0,-5-1 0,0 0 0</inkml:trace>
  <inkml:trace contextRef="#ctx0" brushRef="#br0" timeOffset="63">5392 939 24575,'0'-16'0,"0"-5"0,-5 10 0,4-5 0,-3 1 0,-1 3 0,-1-8 0,0 8 0,-3-8 0,3 8 0,-5-8 0,1 8 0,4-3 0,-3 5 0,3-1 0,-4 1 0,4 0 0,-3 0 0,3 4 0,-4-3 0,0 8 0,4-8 0,-3 8 0,4-8 0,-5 3 0,-1-4 0,1 4 0,0-3 0,0 8 0,0-8 0,0 4 0,-1-1 0,1 1 0,0 5 0,4-4 0,2 3 0,4-4 0</inkml:trace>
  <inkml:trace contextRef="#ctx0" brushRef="#br0" timeOffset="64">5319 1209 24575,'10'0'0,"0"-10"0,0 8 0,1-12 0,-1 8 0,5 0 0,-4-3 0,10 3 0,-10 1 0,4-5 0,-5 5 0,0-1 0,0 1 0,0 1 0,1 3 0,-1-4 0,0 5 0,0 0 0,0 0 0,0 0 0,5 0 0,-4 0 0,10 0 0,-10 0 0,4 0 0,1 0 0,-5-4 0,4 3 0,-5-4 0,0 5 0,0-4 0,0 3 0,1-4 0,-1 0 0,0 4 0,0-3 0,-5 4 0,0 0 0</inkml:trace>
  <inkml:trace contextRef="#ctx0" brushRef="#br0" timeOffset="65">6530 340 24575,'10'0'0,"0"0"0,0 0 0,5 0 0,-3 0 0,3 0 0,-5 0 0,0 0 0,0 0 0,0 5 0,0-4 0,0 3 0,0-4 0,0 0 0,0 0 0,0 0 0,0 0 0,0 0 0,0 0 0,0 0 0,0 0 0,1-9 0,-1 2 0,0-4 0,0 2 0,0 3 0,-4-4 0,3 0 0,-8 0 0,4 0 0,-1-6 0,-2 0 0,8-12 0,-9-2 0,9 1 0,-9-5 0,4 10 0,-5-4 0,5 12 0,-4 0 0,3 6 0,-4 0 0,5 4 0,0 2 0,1 4 0,-2 0 0</inkml:trace>
  <inkml:trace contextRef="#ctx0" brushRef="#br0" timeOffset="66">4800 2112 24575,'-10'-12'0,"-1"-2"0,1 3 0,-1-1 0,5-3 0,-3 5 0,4 0 0,-1-1 0,-3-4 0,3 4 0,0-5 0,-3 6 0,8-5 0,-8 3 0,8-3 0,-9-1 0,9 5 0,-4-10 0,5 10 0,0-10 0,0 10 0,0-10 0,0 4 0,0-4 0,-5-1 0,4 0 0,-4 0 0,0 0 0,4 0 0,-9 0 0,9 5 0,-9-3 0,9 3 0,-9-5 0,9 6 0,-8 0 0,7 6 0,-2 0 0,4 0 0,-5 0 0,4-1 0,-3 1 0,4 0 0,0 0 0,0 0 0,0-6 0,0 5 0,0-4 0,4 4 0,-3 1 0,8 0 0,-8 0 0,8 4 0,-8-3 0,8 8 0,-3-3 0,-1 4 0,0 0 0</inkml:trace>
  <inkml:trace contextRef="#ctx0" brushRef="#br0" timeOffset="67">3364 1921 24575,'0'-15'0,"0"-2"0,0 0 0,0 2 0,0 5 0,0-6 0,0 0 0,-4-1 0,3-4 0,-4 5 0,5-6 0,0 0 0,0 0 0,-5 0 0,4 0 0,-4 5 0,0-3 0,4 8 0,-8-3 0,7 0 0,-2 3 0,4-8 0,0 3 0,0-5 0,0 0 0,0-6 0,0 5 0,0 0 0,0 8 0,0 4 0,0 1 0,0 0 0,0 4 0,0 2 0</inkml:trace>
  <inkml:trace contextRef="#ctx0" brushRef="#br0" timeOffset="68">3355 1903 24575,'0'10'0,"0"0"0,0 0 0,0 0 0,0 0 0,0 0 0,0 6 0,0 0 0,-5 6 0,-1 0 0,-1 5 0,-2-8 0,3 13 0,-5-19 0,0 13 0,0-3 0,0 0 0,-1 5 0,6 0 0,-3-5 0,3 0 0,0-3 0,-3-8 0,8 3 0,-4-5 0,5 0 0,0 0 0,0 0 0,0 0 0,-4 0 0,2 0 0,-2 5 0,4-3 0,-5 3 0,4-5 0,-3 0 0,4 0 0,-5-4 0,4 3 0,1 1 0,6 2 0,5 8 0,-1-3 0,1-1 0,0 5 0,-1-10 0,0 4 0,1 1 0,-1-5 0,-4 10 0,3-5 0,-3 6 0,0-6 0,4 0 0,-9-6 0,8 0 0,-8 0 0,3 0 0,-4 0 0,5-5 0,-4 4 0,3-12 0,-4 2 0,-5-15 0,4 5 0,-9-10 0,4 5 0,-4-1 0,4-4 0,-4 5 0,9-1 0,-9-4 0,9 10 0,-4-4 0,5 4 0,0 1 0,-5 5 0,4-4 0,-3-2 0,4-1 0,0-3 0,0 5 0,0 0 0,0-1 0,0 1 0,-10 5 0,8-10 0,-13 13 0,10-8 0,-5 10 0,-1 0 0,1 5 0,0 0 0,0 5 0,0 0 0,0 0 0,-1 0 0,1 6 0,-1 0 0,1 1 0,-1-2 0,1 0 0,4-3 0,-4 3 0,9-5 0,-3 0 0,4 0 0,-5-4 0,4 3 0,-3-4 0,4 5 0,-5 0 0,4 0 0,-8 0 0,3 0 0,1 0 0,0 0 0,1 0 0,2 0 0,-2 1 0,-6-1 0,8 0 0,-12 1 0,12-1 0,-7 0 0,8-5 0,-3 0 0</inkml:trace>
  <inkml:trace contextRef="#ctx0" brushRef="#br0" timeOffset="69">6822 1758 24575,'16'-5'0,"-5"3"0,4-7 0,-5 3 0,0 1 0,0-4 0,1 8 0,-1-8 0,0 3 0,0-4 0,0 0 0,5-1 0,-4 1 0,5-6 0,-1 9 0,-3-7 0,3 8 0,-5 1 0,0-5 0,0 9 0,0-8 0,0 8 0,1-8 0,-1 8 0,0-8 0,5 3 0,-4 0 0,4-3 0,-4 8 0,-1-4 0,0 5 0,-5-4 0,4 3 0,-3-4 0,4 5 0,0 0 0,0 0 0,0 0 0,0 0 0,-5 0 0,0 0 0</inkml:trace>
  <inkml:trace contextRef="#ctx0" brushRef="#br0" timeOffset="70">7005 1733 24575,'10'10'0,"0"0"0,0 0 0,0 0 0,0 0 0,0 0 0,-4 0 0,-2 0 0,1 0 0,1 0 0,4-4 0,-5 2 0,4-6 0,-8 7 0,8-8 0,-8 8 0,8-8 0,-3 3 0,4 1 0,0 0 0,0 5 0,0 0 0,0 0 0,0-4 0,0-2 0,0 1 0,-4 0 0,3 1 0,-4 3 0,5-8 0,-4 8 0,3-8 0,-8 8 0,8-8 0,-4 4 0,1-5 0,-2 0 0</inkml:trace>
  <inkml:trace contextRef="#ctx0" brushRef="#br0" timeOffset="71">6909 1273 24575,'17'0'0,"3"0"0,-8 0 0,8-5 0,-3-1 0,5-5 0,-6 5 0,5-4 0,-5 9 0,1-9 0,-2 9 0,-5-3 0,0-1 0,0 4 0,0-4 0,0 1 0,0-2 0,0-4 0,6-1 0,-5 1 0,9-6 0,-3 5 0,-1-5 0,5 5 0,-10 1 0,5 4 0,-6 1 0,-5 1 0,4 3 0,-3-8 0,4 3 0,0-4 0,0 4 0,-5 2 0,0 4 0</inkml:trace>
  <inkml:trace contextRef="#ctx0" brushRef="#br0" timeOffset="72">7005 1296 24575,'10'0'0,"0"0"0,0 0 0,0 0 0,0 0 0,0 0 0,5 0 0,-3 0 0,3 0 0,-5 0 0,0 0 0,0 0 0,0 0 0,0 0 0,0 5 0,0 0 0,0 1 0,0 3 0,0-8 0,0 3 0,0 1 0,0-4 0,0 8 0,0-4 0,6 1 0,-5 3 0,10-3 0,-10 0 0,4 3 0,0-8 0,-3 3 0,3-4 0,-5 5 0,0 0 0,-4 6 0,-2-6 0,-4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30T18:57:12.246"/>
    </inkml:context>
    <inkml:brush xml:id="br0">
      <inkml:brushProperty name="width" value="0.07056" units="cm"/>
      <inkml:brushProperty name="height" value="0.07056" units="cm"/>
      <inkml:brushProperty name="color" value="#66CC00"/>
    </inkml:brush>
  </inkml:definitions>
  <inkml:trace contextRef="#ctx0" brushRef="#br0">4573 8708 24575,'16'0'0,"-1"0"0,1 0 0,0 0 0,0 0 0,-1 0 0,1 0 0,8 0 0,-7 0 0,15 7 0,-6-5 0,0 13 0,-3-14 0,-7 13 0,0-12 0,-1 5 0,1 0 0,0 1 0,-1 8 0,9 0 0,2 0 0,0 1 0,5-1 0,-13 0 0,14 1 0,-14-2 0,5 1 0,-7-7 0,-7 5 0,5-12 0,-6 11 0,8-4 0,8 7 0,-7 0 0,15 1 0,-6-1 0,8 1 0,-9-1 0,7 1 0,-14-2 0,6 1 0,-9 0 0,1 0 0,0-8 0,-1 6 0,1-12 0,8 5 0,-7-7 0,15 7 0,-6-5 0,8 5 0,0-7 0,-1 8 0,-7-6 0,6 5 0,-14-7 0,5 0 0,-7 0 0,8 0 0,1 0 0,1 0 0,15 8 0,-13-6 0,15 6 0,-17-1 0,6 3 0,-14-2 0,5 0 0,-7-1 0,0-6 0,-1 6 0,1 0 0,8 3 0,2 6 0,-1-7 0,7 6 0,3-5 0,-7 6 0,13 2 0,-23-3 0,6-5 0,-9 3 0,1-11 0,-7 12 0,5-12 0,-6 5 0,8 0 0,0-6 0,-1 6 0,-6 0 0,5-5 0,-5 12 0,6-6 0,1 8 0,0-8 0,8 7 0,-7-6 0,15 0 0,-6 5 0,8-12 0,-1 6 0,-7-8 0,-2 0 0,-8 0 0,-1 0 0,-6 6 0,-2 3 0,-7 0 0,0-2 0</inkml:trace>
  <inkml:trace contextRef="#ctx0" brushRef="#br0" timeOffset="1">6146 9339 24575,'16'-9'0,"0"-5"0,-1 6 0,1-8 0,0 7 0,-1-5 0,1 13 0,0-13 0,-1 5 0,1-7 0,-7 0 0,13 8 0,-11-6 0,12 5 0,-7-7 0,0 0 0,7 8 0,-5-6 0,14 4 0,-14-5 0,5-2 0,1 1 0,-6 0 0,13-1 0,-13 1 0,14-1 0,-14 2 0,13-2 0,-13 8 0,6-6 0,-9 13 0,1-12 0,8 5 0,-6-7 0,5 0 0,-14 0 0,12-6 0,-11 4 0,6-5 0,-2 15 0,-5-6 0,-1-3 0,6 6 0,-12-19 0,12 19 0,-12-13 0,12 9 0,-13-9 0,6 6 0,0-6 0,-5 9 0,13-9 0,-13 6 0,13-14 0,-13 14 0,12-5 0,-12 7 0,5 0 0,0 1 0,-5-1 0,11 0 0,-4 0 0,7 1 0,0-1 0,-1 7 0,1 2 0,0 7 0,-1 0 0,1-7 0,0 5 0,-1-5 0,9 0 0,-6 5 0,5-6 0,-7 1 0,0 6 0,-1-13 0,1 12 0,0-12 0,0 12 0,7-12 0,-5 12 0,6-13 0,-1 6 0,-5 0 0,6-6 0,-8 7 0,-1-1 0,-6-5 0,5 5 0,-5-6 0,6 6 0,8-5 0,2 5 0,0 0 0,-1 1 0,-16 1 0,6 5 0,-12-5 0,5 7 0</inkml:trace>
  <inkml:trace contextRef="#ctx0" brushRef="#br0" timeOffset="2">6830 9559 24575,'15'0'0,"1"0"0,0 0 0,-1 0 0,1 0 0,-7 7 0,5-5 0,-5 4 0,6 1 0,1 2 0,0 0 0,-8 4 0,6-11 0,-5 5 0,15 1 0,-7-7 0,7 14 0,-8-7 0,-1 8 0,1-7 0,-7 4 0,5-4 0,-6 0 0,1 5 0,5-6 0,-12 8 0,12-8 0,-5 6 0,6-5 0,1-1 0,0 6 0,-1-5 0,1 6 0,0-6 0,-8 5 0,6-12 0,-12 11 0,12-11 0,-5 12 0,6-5 0,1 6 0,0 1 0,7 0 0,-5-1 0,6 2 0,0-1 0,-14-1 0,12 1 0,-13-7 0,0 5 0,5-12 0,-13 11 0,6-4 0,1 15 0,2 11 0,0-14 0,-2 3 0</inkml:trace>
  <inkml:trace contextRef="#ctx0" brushRef="#br0" timeOffset="3">6064 9346 24575,'0'24'0,"0"-7"0,0 7 0,0-9 0,0 1 0,0-1 0,0 1 0,0 0 0,0-1 0,0 1 0,0-1 0,0 1 0,0 7 0,0-5 0,0 5 0,0-7 0,0 0 0,0-1 0,0 9 0,-7 1 0,5 9 0,-6 0 0,8-1 0,0-7 0,0 6 0,0-15 0,0 7 0,0-1 0,0 3 0,0 0 0,0-3 0,0 1 0,0 2 0,0-1 0,0 7 0,0-15 0,8 15 0,-6-14 0,5 5 0,-7-7 0,7-1 0,-5 1 0,5-1 0,-7 1 0,7 0 0,-5-1 0,12-6 0,-13 5 0,13-6 0,-5 8 0,0-1 0,5 1 0,-6-1 0,9 9 0,7 2 0,-6-1 0,-1-1 0,-3-9 0,-6 1 0,1-1 0,-2 1 0,0-7 0,-5 4 0,5-4 0,-7 7 0,0-1 0,7 1 0,-6-1 0,6 1 0,-7-1 0,7-6 0,-5-2 0,5-7 0</inkml:trace>
  <inkml:trace contextRef="#ctx0" brushRef="#br0" timeOffset="4">6860 8799 24575,'-16'-9'0,"1"-5"0,-1 12 0,8-12 0,-6 13 0,12-13 0,-12 5 0,13-7 0,-13 0 0,12-7 0,-5 5 0,0-14 0,5 6 0,-14-17 0,7 7 0,-1-17 0,-5 17 0,6-7 0,-1 9 0,-5-9 0,13 6 0,-6 2 0,8 3 0,0 15 0,0-7 0,0 8 0,0 0 0,0 1 0,0-1 0,0 0 0,0 1 0,0-1 0,0-8 0,0-2 0,0 0 0,0-5 0,0 13 0,0-6 0,0 8 0,0 1 0,0-1 0,0 0 0,0 0 0,0 1 0,0-1 0,0 0 0,0 1 0,0-1 0,0 0 0,0 0 0,0 1 0,0-9 0,0 6 0,0-6 0,0 16 0,0 1 0</inkml:trace>
  <inkml:trace contextRef="#ctx0" brushRef="#br0" timeOffset="5">6997 8672 24575,'16'0'0,"0"0"0,-1 0 0,1 7 0,0-5 0,-1 12 0,1-6 0,8 9 0,2-1 0,7 1 0,-7-1 0,6 1 0,-14-2 0,5-5 0,-7-4 0,-7 1 0,5-5 0,-13 12 0,13-12 0,-5 11 0,7-11 0,-8 12 0,6-12 0,-5 5 0,7-1 0,-1-4 0,1 5 0,0-7 0,0 7 0,-1-5 0,1 5 0,0-7 0,-1 0 0,1 0 0,0 0 0,-8 7 0,6 1 0,-12 8 0,5-1 0,-7 1 0,7-1 0,-5 1 0,12-1 0,-5 9 0,8 11 0,-8 21 0,0-23 0,-9 2 0</inkml:trace>
  <inkml:trace contextRef="#ctx0" brushRef="#br0" timeOffset="6">7067 9727 24575,'0'43'0,"0"2"0,-8 0 0,-2 8 0,-6-25 0,-1 13 0,1-24 0,0 7 0,8-9 0,-6 1 0,12-1 0,-5 1 0,7 0 0,0-1 0,0 1 0,0-1 0,0 1 0,0-1 0,0 1 0,0-1 0,0 1 0,0-1 0,0 1 0,0-1 0,0 1 0,0 0 0,0-1 0,0 1 0,0-1 0,0 1 0,0-1 0,0 1 0,0-1 0,0 1 0,0-1 0,0 1 0,7-1 0,-5 9 0,12-6 0,-12 5 0,4-7 0,1-1 0,-5 1 0,12-8 0,-12 6 0,12-5 0,-12 6 0,12 1 0,-13 0 0,13-1 0,-12 1 0,5-1 0,-7-6 0,0-2 0</inkml:trace>
  <inkml:trace contextRef="#ctx0" brushRef="#br0" timeOffset="7">5982 10007 24575,'-15'16'0,"-1"7"0,0-5 0,7 5 0,-5-7 0,12-1 0,-11 1 0,4 8 0,-7-7 0,0 7 0,7-9 0,-5 1 0,6-1 0,-1 1 0,-5 0 0,13-1 0,-13-6 0,12 4 0,-12-11 0,13 12 0,-13-5 0,5 6 0,-6 1 0,-1-1 0,1 1 0,-1-1 0,8 1 0,-6-1 0,5-6 0,1 5 0,-6-6 0,12 8 0,-11-7 0,4-2 0,0-1 0,2-4 0,7 5 0</inkml:trace>
  <inkml:trace contextRef="#ctx0" brushRef="#br0" timeOffset="8">5540 9222 24575,'15'-16'0,"1"1"0,0-1 0,-8 0 0,6 7 0,-12-5 0,12 13 0,-12-13 0,12 5 0,-13-7 0,13 7 0,-5 2 0,0 0 0,5 6 0,-6-13 0,8 5 0,0-7 0,0-8 0,0-1 0,1-1 0,-8-6 0,5 14 0,-5-14 0,0 15 0,6 0 0,-14 3 0,13 5 0,-12-7 0,12 1 0,-12-1 0,12 7 0,-12-5 0,11 5 0,-3-14 0,-1 5 0,6-14 0,-6 6 0,8 0 0,-8-5 0,5 13 0,-12-6 0,11 8 0,-11 1 0,5-1 0,0 7 0,-5-5 0,5 5 0,0 1 0,-5 1 0,5 7 0</inkml:trace>
  <inkml:trace contextRef="#ctx0" brushRef="#br0" timeOffset="9">5576 9247 24575,'0'24'0,"0"-7"0,0 7 0,0-1 0,0-5 0,0 14 0,0-15 0,0 7 0,0-9 0,0 1 0,0-1 0,0 1 0,0 0 0,0-1 0,0 1 0,-7-1 0,-1 1 0,-8-1 0,8 1 0,-6-1 0,12 1 0,-5-1 0,0-6 0,6 5 0,-13-6 0,5 8 0,1 0 0,-6-1 0,5 1 0,-7 7 0,1-5 0,5 5 0,-3-7 0,4-1 0,0 1 0,3 0 0,-1-1 0,5 1 0,-5-1 0,0-6 0,6-2 0,-6-7 0</inkml:trace>
  <inkml:trace contextRef="#ctx0" brushRef="#br0" timeOffset="-67449">3135 8615 24575,'-16'0'0,"0"0"0,1 0 0,-1 0 0,0 0 0,1 0 0,-1 0 0,-8 0 0,6 0 0,-14 7 0,7-5 0,-1 13 0,2-14 0,8 13 0,1-12 0,-1 5 0,0 0 0,0 1 0,1 8 0,-9 0 0,-2 0 0,0 1 0,-6-1 0,15 0 0,-15 1 0,14-2 0,-6 1 0,8-7 0,8 5 0,-6-12 0,5 11 0,-7-4 0,-7 7 0,5 0 0,-14 1 0,6-1 0,-8 1 0,8-1 0,-5 1 0,13-2 0,-6 1 0,8 0 0,1 0 0,-1-8 0,0 6 0,0-12 0,-7 5 0,5-7 0,-14 7 0,6-5 0,-8 5 0,0-7 0,0 8 0,9-6 0,-7 5 0,14-7 0,-6 0 0,9 0 0,-9 0 0,-2 0 0,0 0 0,-15 8 0,13-6 0,-15 6 0,17-1 0,-6 3 0,14-2 0,-6 0 0,9-1 0,-1-6 0,0 6 0,0 0 0,-7 3 0,-3 6 0,0-7 0,-6 6 0,-3-5 0,7 6 0,-13 2 0,23-3 0,-6-5 0,8 3 0,1-11 0,6 12 0,-5-12 0,5 5 0,-6 0 0,-1-6 0,0 6 0,7 0 0,-5-5 0,6 12 0,-8-6 0,0 8 0,0-8 0,-7 7 0,5-6 0,-14 0 0,6 5 0,-8-12 0,0 6 0,9-8 0,1 0 0,8 0 0,0 0 0,8 6 0,1 3 0,7 0 0,0-2 0</inkml:trace>
  <inkml:trace contextRef="#ctx0" brushRef="#br0" timeOffset="-63879">1557 9246 24575,'-15'-9'0,"-1"-5"0,0 6 0,0-8 0,1 7 0,-1-5 0,0 13 0,1-13 0,-1 5 0,0-7 0,7 0 0,-13 8 0,12-6 0,-14 5 0,8-7 0,0 0 0,-8 8 0,7-6 0,-15 4 0,14-5 0,-6-2 0,1 1 0,5 0 0,-14-1 0,14 1 0,-14-1 0,15 2 0,-15-2 0,14 8 0,-6-6 0,8 13 0,1-12 0,-9 5 0,6-7 0,-6 0 0,16 0 0,-13-6 0,10 4 0,-5-5 0,2 15 0,6-6 0,-1-3 0,-5 6 0,12-19 0,-12 19 0,13-13 0,-13 9 0,12-9 0,-5 6 0,0-6 0,5 9 0,-12-9 0,12 6 0,-13-14 0,13 14 0,-13-5 0,13 7 0,-5 0 0,0 1 0,6-1 0,-13 0 0,5 0 0,-7 1 0,0-1 0,1 7 0,-1 2 0,0 7 0,1 0 0,-1-7 0,0 5 0,0-5 0,-7 0 0,5 5 0,-6-6 0,8 1 0,1 6 0,-1-13 0,0 12 0,0-12 0,1 12 0,-9-12 0,6 12 0,-6-13 0,1 6 0,5 0 0,-6-6 0,8 7 0,1-1 0,6-5 0,-5 5 0,5-6 0,-7 6 0,-6-5 0,-4 5 0,1 0 0,2 1 0,14 1 0,-5 5 0,12-5 0,-5 7 0</inkml:trace>
  <inkml:trace contextRef="#ctx0" brushRef="#br0" timeOffset="-61227">872 9466 24575,'-16'0'0,"1"0"0,-1 0 0,0 0 0,0 0 0,8 7 0,-6-5 0,5 4 0,-7 1 0,0 2 0,1 0 0,6 4 0,-5-11 0,5 5 0,-15 1 0,7-7 0,-7 14 0,8-7 0,0 8 0,1-7 0,6 4 0,-5-4 0,5 0 0,1 5 0,-6-6 0,12 8 0,-12-8 0,5 6 0,-7-5 0,1-1 0,-1 6 0,0-5 0,0 6 0,1-6 0,6 5 0,-5-12 0,12 11 0,-12-11 0,6 12 0,-8-5 0,0 6 0,0 1 0,-7 0 0,5-1 0,-6 2 0,0-1 0,14-1 0,-13 1 0,15-7 0,-1 5 0,-5-12 0,12 11 0,-5-4 0,0 15 0,-3 11 0,0-14 0,2 3 0</inkml:trace>
  <inkml:trace contextRef="#ctx0" brushRef="#br0" timeOffset="-58789">1640 9253 24575,'0'24'0,"0"-7"0,0 7 0,0-9 0,0 1 0,0-1 0,0 1 0,0 0 0,0-1 0,0 1 0,0-1 0,0 1 0,0 7 0,0-5 0,0 5 0,0-7 0,0 0 0,0-1 0,0 9 0,7 1 0,-5 9 0,6 0 0,-8-1 0,0-7 0,0 6 0,0-15 0,0 7 0,0-1 0,0 3 0,0 0 0,0-3 0,0 1 0,0 2 0,0-1 0,0 7 0,0-15 0,-8 15 0,6-14 0,-6 5 0,8-7 0,-6-1 0,4 1 0,-5-1 0,7 1 0,-7 0 0,5-1 0,-12-6 0,12 5 0,-12-6 0,6 8 0,-1-1 0,-5 1 0,5-1 0,-7 9 0,-8 2 0,6-1 0,1-1 0,3-9 0,5 1 0,0-1 0,2 1 0,0-7 0,6 4 0,-6-4 0,7 7 0,0-1 0,-7 1 0,5-1 0,-5 1 0,7-1 0,-7-6 0,5-2 0,-5-7 0</inkml:trace>
  <inkml:trace contextRef="#ctx0" brushRef="#br0" timeOffset="-56695">842 8706 24575,'15'-9'0,"1"-5"0,-1 12 0,-6-12 0,5 13 0,-12-13 0,11 5 0,-11-7 0,12 0 0,-12-7 0,5 5 0,0-14 0,-5 6 0,14-17 0,-7 7 0,1-17 0,5 17 0,-6-7 0,1 9 0,5-9 0,-13 6 0,6 2 0,-8 3 0,0 15 0,0-7 0,0 8 0,0 0 0,0 1 0,0-1 0,0 0 0,0 1 0,0-1 0,0-8 0,0-2 0,0 0 0,0-5 0,0 13 0,0-6 0,0 8 0,0 1 0,0-1 0,0 0 0,0 0 0,0 1 0,0-1 0,0 0 0,0 1 0,0-1 0,0 0 0,0 0 0,0 1 0,0-9 0,0 6 0,0-6 0,0 16 0,0 1 0</inkml:trace>
  <inkml:trace contextRef="#ctx0" brushRef="#br0" timeOffset="-54057">704 8579 24575,'-16'0'0,"0"0"0,1 0 0,-1 7 0,0-5 0,0 12 0,1-6 0,-9 9 0,-2-1 0,-8 1 0,8-1 0,-5 1 0,13-2 0,-6-5 0,8-4 0,8 1 0,-6-5 0,12 12 0,-12-12 0,5 11 0,-7-11 0,8 12 0,-6-12 0,5 5 0,-7-1 0,1-4 0,-1 5 0,0-7 0,0 7 0,1-5 0,-1 5 0,0-7 0,0 0 0,1 0 0,-1 0 0,7 7 0,-5 1 0,13 8 0,-6-1 0,7 1 0,-7-1 0,5 1 0,-12-1 0,5 9 0,-9 11 0,9 21 0,1-23 0,8 2 0</inkml:trace>
  <inkml:trace contextRef="#ctx0" brushRef="#br0" timeOffset="-51755">634 9634 24575,'0'43'0,"0"2"0,8 0 0,2 8 0,6-25 0,1 13 0,-1-24 0,0 7 0,-7-9 0,5 1 0,-13-1 0,6 1 0,-7 0 0,0-1 0,0 1 0,0-1 0,0 1 0,0-1 0,0 1 0,0-1 0,0 1 0,0-1 0,0 1 0,0-1 0,0 1 0,0 0 0,0-1 0,0 1 0,0-1 0,0 1 0,0-1 0,0 1 0,0-1 0,0 1 0,0-1 0,0 1 0,-7-1 0,5 9 0,-12-6 0,13 5 0,-6-7 0,0-1 0,5 1 0,-12-8 0,12 6 0,-12-5 0,13 6 0,-13 1 0,12 0 0,-12-1 0,12 1 0,-5-1 0,7-6 0,0-2 0</inkml:trace>
  <inkml:trace contextRef="#ctx0" brushRef="#br0" timeOffset="-49393">1722 9914 24575,'15'16'0,"1"7"0,0-5 0,-7 5 0,5-7 0,-12-1 0,12 1 0,-5 8 0,6-7 0,2 7 0,-9-9 0,6 1 0,-5-1 0,-1 1 0,6 0 0,-12-1 0,12-6 0,-13 4 0,13-11 0,-12 12 0,12-5 0,-6 6 0,8 1 0,-1-1 0,1 1 0,0-1 0,-8 1 0,6-1 0,-5-6 0,-1 5 0,6-6 0,-12 8 0,12-7 0,-6-2 0,1-1 0,-2-4 0,-7 5 0</inkml:trace>
  <inkml:trace contextRef="#ctx0" brushRef="#br0" timeOffset="-47228">2166 9129 24575,'-16'-16'0,"0"1"0,1-1 0,6 0 0,-5 7 0,12-5 0,-12 13 0,12-13 0,-12 5 0,13-7 0,-13 7 0,5 2 0,0 0 0,-5 6 0,5-13 0,-6 5 0,-1-7 0,0-8 0,-1-1 0,1-1 0,6-6 0,-3 14 0,3-14 0,1 15 0,-5 0 0,12 3 0,-12 5 0,12-7 0,-12 1 0,13-1 0,-13 7 0,12-5 0,-12 5 0,5-14 0,0 5 0,-6-14 0,5 6 0,-6 0 0,6-5 0,-4 13 0,13-6 0,-13 8 0,12 1 0,-5-1 0,0 7 0,5-5 0,-5 5 0,0 1 0,5 1 0,-5 7 0</inkml:trace>
  <inkml:trace contextRef="#ctx0" brushRef="#br0" timeOffset="-45306">2129 9154 24575,'0'24'0,"0"-7"0,0 7 0,0-1 0,0-5 0,0 14 0,0-15 0,0 7 0,0-9 0,0 1 0,0-1 0,0 1 0,0 0 0,0-1 0,0 1 0,7-1 0,1 1 0,8-1 0,-7 1 0,4-1 0,-11 1 0,5-1 0,0-6 0,-5 5 0,11-6 0,-4 8 0,0 0 0,5-1 0,-6 1 0,8 7 0,0-5 0,-7 5 0,5-7 0,-5-1 0,-1 1 0,-1 0 0,0-1 0,-5 1 0,5-1 0,0-6 0,-6-2 0,6-7 0</inkml:trace>
  <inkml:trace contextRef="#ctx0" brushRef="#br0" timeOffset="30053">3858 7300 24575,'0'-21'0,"0"-10"0,0-13 0,0 0 0,5 2 0,1 6 0,6 1 0,-5 5 0,-2 2 0,-5 0 0,0 5 0,0-5 0,0 0 0,0 5 0,0-5 0,4 11 0,-2 2 0,2-1 0,-4 5 0,0-4 0,0 4 0,0-4 0,0 3 0,0-3 0,0 5 0,0 0 0,0 0 0,0-1 0,0 1 0,0-5 0,0-2 0,0-5 0,0 0 0,0 1 0,0-7 0,0 9 0,0-7 0,0 14 0,0-3 0,0 5 0,-5 4 0,4-3 0,-3 3 0,4-4 0,0 0 0,-5-5 0,4-2 0,-4-5 0,0-6 0,3 5 0,-8-5 0,4 6 0,0 0 0,-3 5 0,8 2 0,-3 5 0,-1 0 0,4 0 0,-3-6 0,-1-1 0,4-10 0,-10-3 0,4-12 0,-5 5 0,0-12 0,5 12 0,-4-6 0,5 8 0,-1-1 0,-3 7 0,9 1 0,-4 0 0,0 5 0,4-11 0,-4 4 0,0 1 0,4-5 0,-10 5 0,5-7 0,-6-9 0,1 7 0,4-1 0,-3 11 0,9 6 0,-4 0 0,0 0 0,4 0 0,-4 0 0,0 1 0,4 4 0,-4-4 0,5 5 0,0-12 0,0 4 0,0-4 0,0 6 0,0 1 0,0-17 0,0 12 0,0-18 0,0 15 0,0 0 0,0-5 0,0 10 0,0-4 0,0 6 0,0 0 0,0 1 0,0-1 0,0 0 0,0 0 0,0 0 0,0 0 0,0-22 0,0 11 0,0-18 0,0 15 0,0 7 0,0-5 0,0 11 0,0-11 0,0 10 0,0-10 0,0 5 0,0-1 0,0-4 0,0 5 0,0-6 0,0 5 0,0 2 0,0 6 0,0 6 0,0 0 0,0 6 0,0 0 0,0-5 0,0-2 0,0 0 0,0-9 0,5 7 0,1-9 0,5 7 0,-5-1 0,4 0 0,-9 5 0,8 2 0,-8 5 0,4-1 0,-5 1 0,4 0 0,2-5 0,0 3 0,-1-3 0,-1 5 0,-3-1 0,4-3 0,-1 2 0,-3-2 0,4-2 0,-1 5 0,-3-4 0,9-7 0,-9 4 0,10-16 0,-5 5 0,6-14 0,0 6 0,0-5 0,0 13 0,-1 1 0,0 6 0,-1 5 0,0 6 0,-5 2 0,0 4 0,-5-6 0,4 1 0,-3 0 0,9-5 0,-9 3 0,8-3 0,-8 5 0,9-6 0,-9 0 0,8-1 0,-8-4 0,4 10 0,-5-5 0,0 6 0,0 0 0,4 4 0,-3-3 0,4 4 0,-5-5 0,0-6 0,0 0 0,0-6 0,5-6 0,-4 4 0,10-10 0,-10 11 0,4-5 0,-5 6 0,5 5 0,-4 2 0,3 5 0,-4 0 0,0 0 0,0-1 0,0-4 0,0-2 0,0 1 0,0-5 0,0 10 0,0-5 0,0 6 0,0 0 0,0 0 0,0 0 0,0-1 0,-4 1 0,3 0 0,-8 0 0,7 0 0,-7 0 0,8-1 0,-8-4 0,8 4 0,-9-10 0,9 10 0,-9-10 0,9 9 0,-4-8 0,0 8 0,4-3 0,-3 5 0,4 0 0,0-6 0,0 5 0,0-5 0,0 1 0,0 4 0,0-5 0,0 6 0,0 0 0,0 0 0,0-6 0,0 0 0,0-12 0,0 4 0,0-10 0,0 11 0,0 0 0,0 8 0,0 5 0,0 0 0,4 4 0,2 1 0,4 5 0,-5 0 0,0 0 0</inkml:trace>
  <inkml:trace contextRef="#ctx0" brushRef="#br0" timeOffset="31865">3739 5719 24575,'-10'0'0,"0"0"0,-12 0 0,10 0 0,-15 0 0,10 0 0,-11 0 0,-1 0 0,-7 0 0,1 0 0,-1 0 0,7 0 0,-5 0 0,11 0 0,-5 0 0,0 0 0,4 0 0,-9 0 0,3 0 0,1 0 0,-5 0 0,10 0 0,-10 0 0,5 5 0,-1-3 0,3 8 0,5-9 0,5 4 0,-4-5 0,5 0 0,-6 0 0,0 5 0,0-4 0,0 4 0,-4-5 0,-3 0 0,6 0 0,-10 0 0,15 0 0,-10 0 0,11 0 0,-3 0 0,-3 0 0,5 0 0,-9-5 0,11 3 0,-6-2 0,5-1 0,-4 4 0,10-4 0,0 5 0,7 0 0</inkml:trace>
  <inkml:trace contextRef="#ctx0" brushRef="#br0" timeOffset="33371">3368 5776 24575,'-11'28'0,"-2"-2"0,-11 10 0,0 5 0,6-10 0,-12 12 0,21-18 0,-18 8 0,14-15 0,-4 0 0,6-3 0,2-10 0,3 1 0,-9 3 0,-2-8 0,-5 9 0,0-4 0,-6 5 0,5 0 0,-5 0 0,11 0 0,-3 0 0,8-1 0,-3-4 0,9 3 0,-8-8 0,7 8 0,-8-4 0,-1 1 0,0 3 0,-6-3 0,5 5 0,2-5 0,5 3 0,-1-4 0,1 1 0,5 3 0,-4-4 0,3 5 0,0 6 0,-3 0 0,8 6 0,-10 6 0,10-5 0,-4-5 0,5-8 0</inkml:trace>
  <inkml:trace contextRef="#ctx0" brushRef="#br0" timeOffset="56441">2930 5697 24575,'-16'-10'0,"4"-2"0,-15-17 0,13 5 0,-15-11 0,12 12 0,-1-5 0,-3 6 0,9 0 0,-9 0 0,9 0 0,-4 0 0,0-6 0,3-1 0,-9-7 0,9 7 0,-4 1 0,6 6 0,0 0 0,5 5 0,-3 2 0,7 5 0,-7 4 0,4 2 0,-1-1 0,-3 0 0,3-1 0,-4 1 0,0 1 0,-5 3 0,3-8 0,-8 8 0,3-9 0,-5 9 0,5-8 0,-3 7 0,8-7 0,-3 8 0,9-8 0,2 8 0,4-3 0</inkml:trace>
  <inkml:trace contextRef="#ctx0" brushRef="#br0" timeOffset="58478">3772 5861 24575,'0'-10'0,"0"-6"0,5 0 0,1-6 0,0 5 0,4 2 0,-9 4 0,3 1 0,1 0 0,-4 0 0,8 4 0,-3-8 0,4 7 0,0-8 0,-1 9 0,-3-3 0,3 3 0,-4 1 0,6-10 0,-1 8 0,0-3 0,0 1 0,0 3 0,0 0 0,0-3 0,1 4 0,4-11 0,1 4 0,12-9 0,-5 9 0,5-10 0,-6 5 0,0 0 0,-6 2 0,0 8 0,-6-2 0,0 8 0,0-3 0,0-1 0,5 4 0,2-8 0,4 3 0,-4-5 0,3 0 0,1 0 0,-3 1 0,2-1 0,-10 6 0,5-5 0,-3 4 0,3-4 0,0-1 0,-4 1 0,5 0 0,-1-1 0,-3-4 0,3-2 0,1-1 0,-4-2 0,4 8 0,-6-3 0,0 4 0,0 1 0,0 5 0,0-4 0,0 3 0,0 0 0,0-3 0,0 4 0,6-6 0,0-4 0,12-3 0,-5 0 0,11-4 0,-11 10 0,11-10 0,-11 14 0,5-2 0,-16 10 0,-2 0 0</inkml:trace>
  <inkml:trace contextRef="#ctx0" brushRef="#br0" timeOffset="60144">4451 5375 24575,'0'21'0,"0"1"0,0 0 0,0-6 0,0 0 0,0-6 0,0 5 0,0-4 0,5 5 0,0-6 0,5 0 0,1 5 0,-5-4 0,3 0 0,-8-2 0,8-3 0,-4 4 0,6 0 0,-6 0 0,4 0 0,-3 0 0,4 0 0,-5 0 0,4 0 0,-8 0 0,8 0 0,-8 0 0,8-4 0,-8 3 0,8-8 0,-3 8 0,4-8 0,0 8 0,0-4 0,0 1 0,0 3 0,0-8 0,0 8 0,0-8 0,0 8 0,0-8 0,0 3 0,-4 1 0,3-4 0,-4 4 0,5-5 0,1 0 0,-1 0 0,0 0 0,0 0 0,0 0 0,0 0 0,-5 9 0,0-6 0,-5 6 0</inkml:trace>
  <inkml:trace contextRef="#ctx0" brushRef="#br0" timeOffset="71287">4372 5401 24575,'11'0'0,"-1"0"0,0 0 0,5 0 0,-4 0 0,10 0 0,-10 0 0,4-5 0,-5 4 0,0-4 0,0 5 0,0 0 0,1-4 0,-1 3 0,0-4 0,-5 1 0,4 3 0,-3-4 0,4 5 0,0 0 0,0 0 0,5 0 0,2 0 0,-1 0 0,5 0 0,-10 0 0,4 0 0,-5 0 0,0 0 0,0 0 0,0 0 0,1 0 0,-1 0 0,0 0 0,0 0 0,0 0 0,0 0 0,-5 5 0,0 0 0,-1 1 0,-3 3 0,8-4 0,-3 5 0,4 0 0,0 0 0,0-4 0,0 3 0,0-8 0,-4 8 0,3-8 0,-8 8 0,8-8 0,-8 8 0,8-8 0,-8 8 0,8 2 0,-8-4 0,4 2 0</inkml:trace>
  <inkml:trace contextRef="#ctx0" brushRef="#br0" timeOffset="76669">3898 2068 24575,'-15'0'0,"3"0"0,-8 0 0,9 0 0,-4 0 0,5 0 0,0 0 0,-1 0 0,1 0 0,0 0 0,0 0 0,0 0 0,0 0 0,-1-5 0,1 4 0,0-3 0,0 4 0,0 0 0,0 0 0,-1 0 0,1-5 0,0-1 0,-5 1 0,3-4 0,-8 3 0,8-4 0,-8 3 0,8-2 0,-3 4 0,5-1 0,-6-3 0,5 3 0,-5-5 0,6 6 0,-5-5 0,3 5 0,-8-6 0,3 0 0,0 0 0,-3 1 0,3 4 0,0-4 0,-3 4 0,8 1 0,-8-5 0,8 9 0,-8-4 0,3 0 0,-5 4 0,0-9 0,0 9 0,-9-9 0,6 4 0,-6-5 0,14 5 0,-4-4 0,10 4 0,-4 0 0,4-3 0,-4 8 0,8-8 0,-12 3 0,12 0 0,-9-3 0,6 3 0,0 0 0,-5-3 0,-1 3 0,-6 0 0,6-3 0,0 8 0,6-8 0,-5 8 0,3-8 0,-3 8 0,5-8 0,-5 8 0,-2-9 0,0 9 0,-3-4 0,3 0 0,0 4 0,-3-4 0,8 0 0,-8 4 0,8-8 0,-9 8 0,10-3 0,-10-1 0,5 4 0,-6-4 0,5 0 0,-3 4 0,3-3 0,-5 4 0,5-5 0,-3 4 0,3-4 0,0 5 0,-3-5 0,3 4 0,-5-4 0,5 5 0,-3-5 0,8 4 0,-8-8 0,4 3 0,0 0 0,-5-4 0,10 5 0,-10-6 0,10 5 0,-5-4 0,6 9 0,0-8 0,0 8 0,0-3 0,4-1 0,-3 4 0,8-8 0,-8 8 0,3-4 0,-4 1 0,0 3 0,-5-9 0,-2 4 0,0-5 0,-3 1 0,3-1 0,0 0 0,2 1 0,5 4 0,0-3 0,-1 3 0,6-4 0,-4 5 0,8-4 0,-4 3 0,5-4 0,-4 4 0,2-8 0,-7 2 0,3-10 0,-10 0 0,3-6 0,-8-1 0,8-1 0,-9-4 0,10 11 0,-5 0 0,7 8 0,4 5 0,2 4 0,4 1 0</inkml:trace>
  <inkml:trace contextRef="#ctx0" brushRef="#br0" timeOffset="79617">3897 2034 24575,'0'-35'0,"0"-7"0,0 11 0,0-10 0,0 11 0,0-5 0,0 0 0,0 5 0,0-4 0,0-2 0,0-1 0,0-5 0,10 6 0,-2 1 0,9 5 0,-6 2 0,-1 12 0,1-5 0,-1 14 0,-4-7 0,3 13 0,-3-8 0,4-2 0,0-1 0,1-3 0,-1 5 0,0-6 0,0 5 0,1-4 0,-1 4 0,-5 1 0,0 0 0,-5 0 0,5-5 0,-4 3 0,4-9 0,0 5 0,-4-6 0,4 5 0,-1 6 0,-3 2 0,4 4 0,-5-5 0,0-1 0,0 1 0,0 0 0,0 0 0,0-6 0,0 0 0,0-6 0,0 5 0,0-3 0,0 3 0,0 0 0,0 2 0,0 5 0,0 0 0,0-1 0,0 1 0,0 0 0,4-5 0,2 3 0,5-8 0,-5 8 0,-2-8 0,-4-3 0,0-7 0,0-5 0,0 6 0,-5-5 0,4 10 0,-4-4 0,0 12 0,4 0 0,-4 6 0,1 4 0,3-3 0,-4 4 0,5-5 0,0-1 0,0-4 0,0 4 0,0-10 0,0 9 0,0-3 0,-5 0 0,4 3 0,-4-3 0,1 9 0,3-3 0,-8 8 0,7-3 0,-2 4 0</inkml:trace>
  <inkml:trace contextRef="#ctx0" brushRef="#br0" timeOffset="81875">3953 2086 24575,'28'0'0,"1"0"0,13 0 0,10 0 0,-7 0 0,5 0 0,-8 0 0,2 0 0,0 0 0,-2 0 0,-13 0 0,-1 0 0,-6 0 0,-6 0 0,0 0 0,-6 0 0,0-5 0,5 4 0,1-3 0,6-1 0,0-1 0,0-5 0,0 0 0,5-1 0,-8-4 0,7 9 0,-14-8 0,3 10 0,-5-5 0,0-1 0,6 1 0,-5 0 0,16-2 0,-9 2 0,9-2 0,-5-4 0,0 4 0,0-9 0,0 9 0,-1-4 0,-4 6 0,-2-1 0,0 1 0,2-1 0,0-5 0,9 4 0,-7-9 0,18-2 0,-12 0 0,1 2 0,-6 0 0,-3 9 0,5-4 0,-6 6 0,5-1 0,-10 1 0,10-1 0,-5 0 0,6 0 0,-6 0 0,5 5 0,-10-3 0,10 3 0,-10 1 0,4 0 0,1 0 0,-5 4 0,14-9 0,-13 9 0,13-3 0,-13-1 0,8 4 0,-3-9 0,-1 5 0,5-1 0,-5-4 0,6 9 0,0-4 0,0 0 0,-1 4 0,1-4 0,-5 5 0,3-5 0,-8 4 0,8-9 0,-9 9 0,5-8 0,-1 3 0,-4-5 0,10 0 0,-10 1 0,14-5 0,-13 3 0,8-3 0,-10 10 0,0-4 0,6 7 0,-5-7 0,4 4 0,0-6 0,2 1 0,0-1 0,3-5 0,-9 5 0,10-5 0,-10 10 0,4-3 0,-5 8 0,1-4 0,-1 1 0,0 3 0,-5-8 0,4 3 0,-3-4 0,4 4 0,-5-3 0,4 8 0,-8-8 0,4 8 0,-5-4 0</inkml:trace>
  <inkml:trace contextRef="#ctx0" brushRef="#br0" timeOffset="84675">2416 1651 24575,'-17'0'0,"-9"0"0,13 0 0,-14 0 0,4 0 0,5 0 0,-8 9 0,3-1 0,0 13 0,-5-4 0,6 5 0,0-1 0,5 1 0,-4-5 0,9-1 0,-3-6 0,9 0 0,-3 0 0,8 0 0,-8 0 0,3-4 0,-4 3 0,-5-3 0,-2 9 0,-11 3 0,5 4 0,-12 7 0,11-5 0,-5 5 0,-3-7 0,7-5 0,-2-2 0,11-5 0,6 0 0,-5 1 0,-2-1 0,0 6 0,-4-4 0,-2 9 0,0-8 0,-5 8 0,6-9 0,0 4 0,0-5 0,0 0 0,-4 4 0,3-3 0,2 3 0,0-9 0,-2 4 0,0-4 0,-5 5 0,0-5 0,5 4 0,-5-9 0,6 9 0,-6-9 0,10 8 0,-15-8 0,15 4 0,-16-5 0,5 0 0,-1 0 0,-4 0 0,5 0 0,-7 0 0,7 0 0,1 0 0,6 0 0,0 0 0,0 0 0,6 0 0,-5 0 0,-5 0 0,7-5 0,-12-1 0,20-4 0,-5 4 0,11-3 0,0 8 0,5-4 0</inkml:trace>
  <inkml:trace contextRef="#ctx0" brushRef="#br0" timeOffset="86547">1734 2169 24575,'-15'-5'0,"3"4"0,-3-8 0,5 8 0,-1-14 0,1 13 0,-6-8 0,4 0 0,-3 8 0,4-12 0,-4 8 0,3-5 0,-3 1 0,0-1 0,3 6 0,-3-5 0,5 5 0,0-6 0,-6 1 0,5 0 0,-5 4 0,6-3 0,-5 7 0,3-7 0,-3 4 0,0-1 0,3 2 0,-3-1 0,-1 4 0,5-8 0,-5 8 0,6-8 0,-5 8 0,3-4 0,-3 1 0,5 2 0,0-2 0,-10 4 0,7-5 0,-7 4 0,10-3 0,-5-1 0,3 4 0,-3-9 0,0 9 0,3-8 0,-3 8 0,-1-4 0,5 5 0,-4-4 0,-1 3 0,5-4 0,-10 0 0,4 4 0,1-4 0,-5 0 0,10 4 0,-5-4 0,6 1 0,0 3 0,0-4 0,0 1 0,-1-2 0,-3-4 0,2 4 0,-2-3 0,4 3 0,-1-4 0,-4 5 0,4-4 0,-5 7 0,6-7 0,-5 3 0,3 1 0,-8-5 0,8 4 0,-8-5 0,3 1 0,0-1 0,-3-4 0,9 8 0,-4-6 0,5 7 0,0-4 0,4-6 0,-3 0 0,3-6 0,0 0 0,-4 0 0,9 0 0,-4 5 0,5 2 0,0 9 0,0 2 0</inkml:trace>
  <inkml:trace contextRef="#ctx0" brushRef="#br0" timeOffset="88649">710 2423 24575,'0'10'0,"-5"5"0,-1 2 0,0-1 0,-4-1 0,4 1 0,-4-5 0,4 4 0,-8-4 0,11-1 0,-6 0 0,4-4 0,4 3 0,-8-4 0,3 5 0,1 0 0,-4-4 0,3-2 0,0 1 0,-3-4 0,4 3 0,-6 1 0,1-4 0,0 8 0,0-8 0,0 8 0,0-8 0,-1 4 0,1-1 0,0-3 0,4 8 0,2-3 0,-1 4 0,4-5 0,-3 0 0</inkml:trace>
  <inkml:trace contextRef="#ctx0" brushRef="#br0" timeOffset="90057">743 2402 24575,'-22'0'0,"0"0"0,6 0 0,-5 0 0,9 0 0,-3 0 0,5 0 0,0 0 0,-6 0 0,5 0 0,-10 0 0,10 0 0,-5 0 0,6 0 0,0 0 0,0 0 0,0 0 0,-6-5 0,5-1 0,-4-5 0,4 6 0,1-4 0,0 3 0,0-4 0,0 4 0,0-3 0,4 4 0,-3-1 0,3-3 0,-4 3 0,0-4 0,0 0 0,0 0 0,-1 0 0,1-1 0,0 1 0,0 5 0,4-4 0,-3 7 0,4-7 0,-6 8 0,1 1 0,5 1 0,0 4 0</inkml:trace>
  <inkml:trace contextRef="#ctx0" brushRef="#br0" timeOffset="91435">618 1544 24575,'-16'0'0,"5"0"0,-5 0 0,6 0 0,0 0 0,-5 0 0,-2 0 0,-5 0 0,5 0 0,2 0 0,0 0 0,-2 0 0,0 0 0,-3 0 0,8 0 0,-8 5 0,8-4 0,-3 4 0,5 0 0,-6-4 0,5 3 0,-10-4 0,10 0 0,-5 0 0,6 0 0,0 0 0,-5 0 0,3 0 0,-3 0 0,5 0 0,-6 0 0,5 0 0,-5 0 0,6 0 0,-5 0 0,3 0 0,-3 0 0,5 0 0,4 5 0,2-4 0,4 3 0</inkml:trace>
  <inkml:trace contextRef="#ctx0" brushRef="#br0" timeOffset="92940">653 1565 24575,'0'-10'0,"0"0"0,0 0 0,0-6 0,-10 4 0,3-3 0,-4 4 0,2 1 0,4 5 0,-1-5 0,-3 5 0,3-5 0,-4 4 0,5-3 0,-4 8 0,3-8 0,-4 8 0,-6-9 0,5 5 0,-5-6 0,1 0 0,4 6 0,-5-5 0,6 5 0,0-5 0,0 4 0,0-3 0,-6 8 0,5-4 0,-5 1 0,6 3 0,0-9 0,0 9 0,0-3 0,0-1 0,-1 4 0,1-8 0,0 8 0,4-8 0,2 8 0,4-4 0</inkml:trace>
  <inkml:trace contextRef="#ctx0" brushRef="#br0" timeOffset="94716">1188 1926 24575,'0'-22'0,"0"6"0,0 0 0,0 6 0,0 0 0,0 0 0,0 0 0,0-6 0,0-1 0,0 1 0,0 0 0,0 1 0,0 4 0,0-5 0,0 6 0,0 0 0,-4 4 0,3-3 0,-4 3 0,5-4 0,-4 0 0,-3-5 0,2 3 0,-5-8 0,4 8 0,0-3 0,-3 9 0,8-3 0,-3 4 0,-1-1 0,4-3 0,-8 8 0,8-8 0,-8 3 0,8-4 0,-8 0 0,3 0 0,0-1 0,-3 6 0,8-4 0,-3 8 0,4-4 0</inkml:trace>
  <inkml:trace contextRef="#ctx0" brushRef="#br0" timeOffset="98464">1727 1099 24575,'-11'0'0,"-4"0"0,4 0 0,-5 0 0,1 0 0,3 0 0,-3 0 0,5 0 0,0 0 0,0 0 0,-1 0 0,1 0 0,0 0 0,0 0 0,0 0 0,0 0 0,-1-5 0,1 4 0,0-8 0,-5 3 0,8-4 0,-8-1 0,10 6 0,-5-4 0,4 3 0,-3 0 0,3-3 0,-4 4 0,0-5 0,-1-6 0,-4 4 0,3-8 0,-4 8 0,1-9 0,3 10 0,-4-10 0,6 10 0,0-5 0,-1 11 0,1-4 0,0 3 0,0-4 0,0 4 0,4-3 0,-3 3 0,3 1 0,1-4 0,-4 8 0,3-8 0,-4 3 0,0-4 0,0 0 0,4-1 0,-3 6 0,3-4 0,1 3 0,0-4 0,1 0 0,2 0 0,-7-1 0,8 1 0,-3 0 0,-1 0 0,4 0 0,-3 4 0,4 2 0</inkml:trace>
  <inkml:trace contextRef="#ctx0" brushRef="#br0" timeOffset="100192">1771 1074 24575,'0'-15'0,"0"4"0,0-10 0,-4 4 0,2 1 0,-12 0 0,11 6 0,-11-6 0,12 4 0,-12-3 0,11 4 0,-6-4 0,4 3 0,-1-3 0,1 5 0,-4-1 0,8 1 0,-8 0 0,7 0 0,-2 0 0,4 0 0,0-1 0,0 1 0,0 0 0,0-5 0,0 3 0,0-8 0,0 8 0,0-8 0,0 8 0,0-8 0,0 8 0,0-9 0,0 10 0,0-10 0,0 10 0,0-10 0,0 5 0,0-1 0,0-4 0,0 10 0,0-4 0,0 9 0,0 1 0</inkml:trace>
  <inkml:trace contextRef="#ctx0" brushRef="#br0" timeOffset="101784">1720 1041 24575,'5'-10'0,"1"-5"0,4 3 0,-4-3 0,3 5 0,-8 0 0,3-1 0,1 1 0,-4 0 0,8-5 0,-3 3 0,5-8 0,-1 3 0,-4-5 0,3 5 0,-3 2 0,4 5 0,-4 0 0,3 0 0,-4-1 0,5 1 0,-4 0 0,3 0 0,-4 0 0,5 0 0,0-1 0,0 1 0,0 0 0,1 0 0,-1 0 0,0 0 0,0 4 0,0-3 0,0 3 0,0-4 0,0 4 0,0-3 0,0 4 0,0-5 0,0-1 0,0 1 0,0 0 0,0 4 0,0-3 0,0 4 0,0-1 0,0 2 0,0-1 0,0 4 0,0-8 0,0 3 0,6 1 0,-5-4 0,4 3 0,-5 0 0,0-3 0,0 8 0,1-3 0,-6-1 0,4 4 0,-8-3 0,4 4 0</inkml:trace>
  <inkml:trace contextRef="#ctx0" brushRef="#br0" timeOffset="103608">2483 1684 24575,'0'-17'0,"0"-4"0,0 5 0,0-6 0,0 0 0,0 5 0,0-4 0,4 10 0,2-4 0,4 4 0,0 6 0,-4-9 0,3 11 0,-4-11 0,5 13 0,-4-8 0,3 3 0,-4-4 0,1 0 0,3 4 0,-4-3 0,6-2 0,-1-5 0,1-6 0,0 0 0,5 0 0,-4 5 0,3-3 0,-5 8 0,1 1 0,-6-3 0,0 7 0,0-20 0,-4 9 0,5-16 0,-6 5 0,0-7 0,5 1 0,-4 5 0,4 3 0,-5 5 0,5 5 0,-4 2 0,3 4 0,-4-4 0,0 4 0,0-10 0,0 4 0,0 1 0,0-5 0,0 10 0,0-5 0,0 6 0,0 4 0,0 2 0</inkml:trace>
  <inkml:trace contextRef="#ctx0" brushRef="#br0" timeOffset="105462">2671 1086 24575,'0'-15'0,"0"3"0,-5-14 0,4 13 0,-14-14 0,12 11 0,-16-2 0,16 3 0,-11 4 0,13 1 0,-8 0 0,3 0 0,1 0 0,-4 0 0,3-1 0,-4 1 0,0 0 0,4 0 0,-3 0 0,8 0 0,-8-1 0,3 1 0,0 0 0,-3 0 0,4 0 0,-1 0 0,-3 4 0,8-3 0,-8 8 0,8-8 0,-4 8 0,5-4 0</inkml:trace>
  <inkml:trace contextRef="#ctx0" brushRef="#br0" timeOffset="106982">2739 859 24575,'15'-11'0,"-3"-4"0,3 3 0,-5-4 0,0 11 0,1-4 0,-1 8 0,-5-9 0,4 5 0,-3-1 0,4-8 0,0 7 0,1-8 0,-1 4 0,0 6 0,0-4 0,-5 3 0,4 0 0,-3-3 0,4 4 0,0-1 0,0-3 0,0 3 0,0-4 0,0 0 0,0 0 0,0 4 0,0-3 0,0 4 0,0-1 0,0-3 0,0 8 0,0-8 0,0 8 0,1-8 0,-6 3 0,4 0 0,-8-3 0,8 4 0,-3-6 0,4 1 0,0 0 0,0 0 0,0 4 0,0-3 0,0 8 0,-5-3 0,0 4 0</inkml:trace>
  <inkml:trace contextRef="#ctx0" brushRef="#br0" timeOffset="108798">3010 1850 24575,'-15'0'0,"3"0"0,-8 10 0,3-3 0,0 8 0,2-9 0,9 3 0,-3-3 0,4-1 0,-11 0 0,0-5 0,-1 4 0,2 2 0,-1 4 0,-1 1 0,1-1 0,-5 1 0,5 4 0,-6-3 0,5 4 0,2-6 0,4 0 0,1 0 0,0 0 0,4 0 0,-3-4 0,4 3 0,-1-4 0,-8 11 0,7 0 0,-9 6 0,0 0 0,4-6 0,-4 5 0,10-10 0,-3 4 0,3-4 0,1-1 0,0 0 0,1 0 0,-2 0 0,0 0 0,-3 0 0,4 0 0,-1 0 0,-3-5 0,3 4 0,-4-3 0,0 4 0,0 0 0,4 0 0,-3 5 0,3-3 0,0 3 0,-3-5 0,8 0 0,-4 0 0,1 0 0,3 0 0,-8 0 0,8-4 0,-4-2 0</inkml:trace>
  <inkml:trace contextRef="#ctx0" brushRef="#br0" timeOffset="110200">2378 2470 24575,'0'10'0,"0"0"0,0 0 0,0 0 0,0 0 0,0 1 0,0-1 0,5 0 0,0 0 0,1 0 0,-2 0 0,1 5 0,-4-4 0,4 5 0,-5-6 0,0 0 0,0 0 0,0 0 0,0 0 0,0 0 0,0 5 0,0 2 0,0-1 0,0 5 0,0-10 0,0 4 0,0-5 0,0 0 0,0 0 0,0 0 0,0 1 0,0-1 0,0 0 0,0 0 0,0 0 0,0 0 0,0 0 0,0 0 0,0 0 0,0 0 0,0 0 0,0 0 0,0 0 0,0-4 0,0-2 0</inkml:trace>
  <inkml:trace contextRef="#ctx0" brushRef="#br0" timeOffset="112280">2389 2486 24575,'-16'0'0,"0"0"0,-6 5 0,0 1 0,5 0 0,2 3 0,5-3 0,-6 4 0,0 1 0,-6 0 0,0 0 0,5-5 0,2 3 0,5-8 0,-1 4 0,1-5 0,0 0 0,0 0 0,-5 0 0,3 4 0,-3-3 0,-1 4 0,5-1 0,-10-3 0,5 9 0,-6-4 0,5 4 0,-4-4 0,10 3 0,-10-8 0,10 8 0,-10-3 0,5 5 0,-1-5 0,1 3 0,1-3 0,4 0 0,-5 3 0,6-8 0,4 8 0,-3-8 0,4 8 0,-1-3 0,-3 4 0,3 0 0,1 5 0,-5 1 0,4 12 0,0-14 0,0 2 0</inkml:trace>
  <inkml:trace contextRef="#ctx0" brushRef="#br0" timeOffset="114514">4132 740 24575,'-10'0'0,"0"0"0,0 0 0,0 0 0,0 0 0,-1 0 0,1 0 0,-5 0 0,-2-5 0,1 4 0,-5-13 0,9 11 0,-8-7 0,8 10 0,-8-4 0,8 2 0,-3-3 0,5 1 0,0 3 0,-1-8 0,1 8 0,0-8 0,5 3 0,-9 0 0,7-3 0,-8 4 0,0-6 0,3 1 0,-3-1 0,9 1 0,-3 0 0,3 0 0,1 0 0,-4-1 0,3 1 0,0 0 0,-3 0 0,8 0 0,-8 0 0,8-1 0,-8 1 0,8 0 0,-8 4 0,8-3 0,-4 4 0,5-5 0,-4 4 0,3-3 0,-4 3 0,1-4 0,2-5 0,-2 3 0,-1-3 0,4 5 0,-8 0 0,8-1 0,-3 1 0,4 0 0,0 4 0,0 2 0</inkml:trace>
  <inkml:trace contextRef="#ctx0" brushRef="#br0" timeOffset="115842">4129 461 24575,'0'-10'0,"0"0"0,0 0 0,0 0 0,0-1 0,0 1 0,0 0 0,0 0 0,4 4 0,-3-3 0,4 4 0,-1-1 0,2 1 0,-1 5 0,0 0 0</inkml:trace>
  <inkml:trace contextRef="#ctx0" brushRef="#br0" timeOffset="117454">4267 833 24575,'0'-17'0,"0"-3"0,0 3 0,0 0 0,0 2 0,0-1 0,4 10 0,-3-9 0,8 10 0,-8-6 0,8 1 0,-3 5 0,0-4 0,-2 3 0,0 0 0,-2-3 0,7 4 0,-4-6 0,1 1 0,3 0 0,-4 0 0,5 0 0,0 0 0,0 0 0,0-1 0,1-4 0,4 3 0,-3-3 0,8 4 0,-8 0 0,3 1 0,-5 0 0,5-1 0,-3 1 0,3-1 0,-5 1 0,5 5 0,-3-4 0,3 3 0,-5 0 0,0 2 0,0-1 0,0 4 0,0-8 0,0 8 0,0-8 0,0 3 0,0-4 0,0 4 0,0-3 0,5 3 0,-3-4 0,3 0 0,-5 4 0,0-3 0,0 8 0,-4-8 0,3 8 0,-4-8 0,5 3 0,0-4 0,0 0 0,1-6 0,4 4 0,-3-8 0,4 8 0,-6-4 0,0 11 0,0-4 0,-4 8 0,-2-4 0</inkml:trace>
  <inkml:trace contextRef="#ctx0" brushRef="#br0" timeOffset="119194">4307 736 24575,'-22'0'0,"6"0"0,0 0 0,11 5 0,0 0 0,5 1 0,0-2 0</inkml:trace>
  <inkml:trace contextRef="#ctx0" brushRef="#br0" timeOffset="125215">5170 1723 24575,'0'-22'0,"0"0"0,0-6 0,0 5 0,0-11 0,0 11 0,0-5 0,0 6 0,0 0 0,0 5 0,0 2 0,0 5 0,0-1 0,0 1 0,0 0 0,5-5 0,-4-2 0,4 0 0,-5-3 0,0 8 0,0-8 0,5 8 0,-4-3 0,3 5 0,-4 0 0,5-1 0,-4 1 0,8 5 0,-8-4 0,8 3 0,-4 0 0,1-3 0,3 4 0,-4-6 0,6 6 0,-1-4 0,0 3 0,-5-4 0,4 0 0,-8 0 0,8-1 0,-8 1 0,8 0 0,-8 0 0,8 0 0,-3 0 0,4-6 0,-4 5 0,4-10 0,-5 10 0,6-5 0,-6 6 0,0 0 0,-1 0 0,-3 0 0,8 4 0,-8-3 0,8 3 0,-3-4 0,-1 0 0,4 4 0,-7-3 0,6 4 0,-2-1 0,4-3 0,0 3 0,0 1 0,0-4 0,0 3 0,0 0 0,-4-3 0,3 8 0,-8-8 0,8 4 0,-3-11 0,4 5 0,0-5 0,1 1 0,-1 3 0,0-3 0,0 5 0,0 0 0,0 0 0,-4-1 0,3 1 0,-8 0 0,8 0 0,-3 0 0,-1 0 0,4-1 0,-8 1 0,8 5 0,-8-4 0,8 7 0,-3-2 0,-1 4 0,0 0 0</inkml:trace>
  <inkml:trace contextRef="#ctx0" brushRef="#br0" timeOffset="127401">5257 1693 24575,'0'10'0,"0"0"0,0 0 0,0 0 0,0 0 0,0 0 0,0 0 0,0 0 0,0 0 0,0 0 0,0 0 0,5-4 0,1 3 0,-1-3 0,4-1 0,-3 0 0,4-5 0,5 4 0,7-2 0,2 2 0,10 2 0,-5-5 0,0 4 0,5-5 0,-11 5 0,5-4 0,-6 4 0,-6-5 0,0 0 0,-6 0 0,0 5 0,0-4 0,0 3 0,0 1 0,0 0 0,5 6 0,2-1 0,5 6 0,-1-4 0,1 8 0,0-3 0,0 0 0,-1-1 0,1-5 0,0 0 0,0 0 0,-6-1 0,5 1 0,-9 4 0,8-2 0,-8 7 0,9-3 0,-9 5 0,3-6 0,-4 5 0,-1-10 0,1 4 0,-1-4 0,0-1 0,-5 0 0,0 0 0,-1-5 0,2 4 0,4-3 0,0-1 0,0 0 0,0-1 0,0-3 0,0 4 0,0-5 0,0 0 0,0 0 0,0 0 0,0 4 0,0-3 0,0 4 0,0-5 0,0 4 0,0-3 0,1 4 0,-6-1 0,4 2 0,-8 4 0,4-4 0,-5-2 0</inkml:trace>
  <inkml:trace contextRef="#ctx0" brushRef="#br0" timeOffset="129035">6202 1264 24575,'0'-16'0,"0"0"0,0-1 0,0 2 0,0-1 0,0-1 0,0-4 0,0-1 0,0 0 0,0 0 0,0 0 0,0 5 0,0-3 0,0 8 0,0-3 0,0 5 0,0 0 0,0-6 0,0-1 0,0-10 0,0 3 0,0-10 0,0 5 0,5-1 0,-4-4 0,9 11 0,-4-11 0,0 11 0,4-5 0,-4 11 0,0-4 0,3 10 0,-3-10 0,4 10 0,0-5 0,0 6 0,0 0 0,1-5 0,-1 3 0,0-3 0,1 9 0,-1-3 0,-5 4 0,4-1 0,-8-3 0,8 8 0,-8-8 0,8 3 0,-3 0 0,-1-3 0,4 4 0,-8-5 0,8 4 0,-3-3 0,4 3 0,0-4 0,-4 0 0,2 0 0,-2 4 0,4 2 0,0 4 0,-4 0 0,-2 0 0</inkml:trace>
  <inkml:trace contextRef="#ctx0" brushRef="#br0" timeOffset="130659">5617 702 24575,'0'-10'0,"0"-1"0,0 1 0,0 0 0,0-5 0,0 3 0,0-3 0,0 5 0,0 0 0,0-6 0,0-1 0,0 1 0,0 0 0,0 1 0,0 4 0,0-10 0,0 9 0,0-8 0,0 8 0,0-3 0,0 5 0,0 0 0,0 0 0,0-1 0,0-4 0,0-2 0,0 1 0,0-5 0,0 10 0,0-10 0,0 10 0,0-5 0,0 6 0,-4 0 0,3 4 0,-4 2 0</inkml:trace>
  <inkml:trace contextRef="#ctx0" brushRef="#br0" timeOffset="132591">5648 621 24575,'11'-9'0,"-1"6"0,-4-11 0,3 13 0,-8-8 0,8-2 0,-3-1 0,5-8 0,-6 8 0,5-8 0,-4 8 0,4-3 0,-4 5 0,3 0 0,-8-1 0,3 1 0,1 5 0,-4-4 0,8 3 0,-8-4 0,8 0 0,-4 4 0,1-3 0,3 3 0,-4-4 0,5 4 0,0 2 0,0-1 0,1 0 0,-1-5 0,-5-1 0,4 6 0,-3-4 0,4 8 0,0-8 0,0 3 0,0-4 0,0-6 0,0 5 0,1-10 0,-1 10 0,1-5 0,-1 6 0,0 0 0,0 4 0,0 2 0,-5 4 0,0 0 0</inkml:trace>
  <inkml:trace contextRef="#ctx0" brushRef="#br0" timeOffset="134097">6236 757 24575,'15'0'0,"1"0"0,1 0 0,3 0 0,-3 0 0,-1 0 0,5 0 0,-4 0 0,4 0 0,-4 0 0,3 0 0,-3 0 0,5 0 0,-6-5 0,5 4 0,-5-3 0,1 4 0,3-5 0,-3 3 0,-1-3 0,5 1 0,-5 2 0,1-7 0,4 8 0,-5-9 0,1 5 0,3-1 0,-3-4 0,-1 5 0,0-2 0,-6-2 0,0 8 0,0-3 0,0 4 0,0-5 0,0 4 0,0-8 0,0 8 0,0-8 0,0 8 0,0-8 0,0 3 0,0 1 0,-4-5 0,3 5 0,-4-5 0,5-1 0,0 1 0,1-5 0,-1 3 0,0-3 0,0 5 0,0 0 0,0 4 0,-4-3 0,-2 8 0,-4-4 0</inkml:trace>
  <inkml:trace contextRef="#ctx0" brushRef="#br0" timeOffset="135595">6208 1198 24575,'21'0'0,"-2"0"0,8 0 0,-5 0 0,-5 0 0,-2 0 0,-5 0 0,0 0 0,0 0 0,0 0 0,0 0 0,0 0 0,0 0 0,5 0 0,-3 0 0,3 0 0,-5 0 0,0 0 0,0 0 0,5 0 0,2 0 0,5 0 0,-6-4 0,0 2 0,-1-2 0,-4 4 0,4 0 0,-4 0 0,-1 0 0,0 0 0,0 0 0,0 0 0,5 0 0,2 0 0,4 0 0,1 0 0,0 0 0,0 0 0,-1 5 0,-4-4 0,3 9 0,-8-9 0,3 8 0,-5-8 0,0 4 0,0-5 0,0 0 0,0 0 0,0 0 0,0 0 0,-4 0 0,-2 0 0</inkml:trace>
  <inkml:trace contextRef="#ctx0" brushRef="#br0" timeOffset="138018">5882 1995 24575,'0'10'0,"0"0"0,0 0 0,0 0 0,0 0 0,0 0 0,0 1 0,0-1 0,0 0 0,0 0 0,0 0 0,0 0 0,0 5 0,0 2 0,5 4 0,1 1 0,5 0 0,0 0 0,0-6 0,-5 5 0,3-5 0,-3 1 0,-1 3 0,5-3 0,-4 5 0,0-1 0,3-4 0,-8-2 0,8-5 0,-8 0 0,4 0 0,-5 0 0,0 0 0,4-4 0,-3 3 0,4-3 0,-5 4 0,0 0 0,5 5 0,-4-4 0,4 10 0,-5-10 0,0 4 0,0-5 0,0 0 0,0 0 0,0 1 0,0-1 0,0 0 0,0 0 0,0 0 0,0 0 0,0 0 0,0-5 0,0 0 0</inkml:trace>
  <inkml:trace contextRef="#ctx0" brushRef="#br0" timeOffset="139453">6020 2119 24575,'21'0'0,"-8"0"0,13 0 0,-9 0 0,5 0 0,0 0 0,-1 0 0,1 0 0,0 0 0,-6 0 0,5 0 0,-5 0 0,6 0 0,-5 0 0,-2 0 0,-5 0 0,0 0 0,0 0 0,0 0 0,0 0 0,6 0 0,-5 0 0,4 0 0,-5 0 0,0 0 0,0 0 0,0 0 0,0 0 0,0 0 0,0 0 0,0 0 0,1 0 0,-1 0 0,0 0 0,0 0 0,0 0 0,0 0 0,0 0 0,-5 0 0,0 0 0</inkml:trace>
  <inkml:trace contextRef="#ctx0" brushRef="#br0" timeOffset="143075">6304 2335 24575,'4'10'0,"2"0"0,9 5 0,-3 2 0,8 0 0,-7 3 0,7-8 0,-8 4 0,3-6 0,-5 0 0,0 0 0,-4 0 0,3-4 0,-4-2 0,5-4 0,0 0 0,0 0 0,0 0 0,0 0 0,1 5 0,-1-4 0,-5 8 0,0-8 0,-5 3 0</inkml:trace>
  <inkml:trace contextRef="#ctx0" brushRef="#br0" timeOffset="148097">4727 2084 24575,'16'4'0,"-5"2"0,3 0 0,-7-2 0,8 0 0,-9 2 0,3 0 0,-3-2 0,4 1 0,0 0 0,0 5 0,0 0 0,0 0 0,0 0 0,0 0 0,0 0 0,0-4 0,0 3 0,0-4 0,0 1 0,0 3 0,0-3 0,-4 4 0,-2 0 0,1 0 0,-4 0 0,8 0 0,-4-5 0,1 4 0,3-3 0,-8 4 0,3 0 0,1-4 0,-4 2 0,3-2 0,-4 4 0,5 0 0,-4 0 0,3 0 0,-4 0 0,5 0 0,-4 0 0,3 0 0,-4 0 0,0 0 0,0 0 0,0 1 0,0 4 0,5 1 0,-4 1 0,4 3 0,-5-8 0,0 3 0,0-5 0,0 0 0,0 0 0,5 0 0,-4 0 0,3 0 0,-4 6 0,5-5 0,-4 4 0,3-5 0,-4 0 0,0 0 0,0 0 0,0 0 0,5-4 0,-4 3 0,3-4 0,-4 11 0,0 0 0,0 1 0,0-2 0,0 0 0,0-3 0,0 3 0,0-5 0,0 0 0,0-4 0,0-2 0</inkml:trace>
  <inkml:trace contextRef="#ctx0" brushRef="#br0" timeOffset="149511">5083 2550 24575,'4'10'0,"-3"5"0,8-8 0,-3 12 0,4-16 0,-4 11 0,8-8 0,-7 4 0,8 0 0,-5 0 0,6 1 0,0-1 0,1 1 0,-2-1 0,-5 0 0,0 0 0,0 0 0,0-4 0,0-2 0,-4 1 0,3-4 0,-4 8 0,5-8 0,0 4 0,0-1 0,1-3 0,-1 4 0,0-1 0,0-3 0,0 4 0,-5-1 0,4-3 0,2 4 0,6-5 0,-1 0 0,5 0 0,-10 0 0,4 0 0,-5 0 0,0 0 0,0 0 0,0 0 0,0 0 0,-4 0 0,-2 0 0</inkml:trace>
  <inkml:trace contextRef="#ctx0" brushRef="#br0" timeOffset="159690">6239 1214 24575,'4'10'0,"2"0"0,4 0 0,0 0 0,0-4 0,0 3 0,0-3 0,0 4 0,0 0 0,0-5 0,0 4 0,0-8 0,0 8 0,6-8 0,-5 8 0,4-8 0,0 9 0,2-4 0,5 5 0,-6-1 0,5 1 0,-5-1 0,1 6 0,-1-4 0,-1 8 0,-3-3 0,4 5 0,-5-1 0,4 1 0,-3 0 0,9 9 0,-9-12 0,3 12 0,-4-20 0,-1 4 0,0-5 0,0 0 0,0 0 0,0-4 0,-4 3 0,3-4 0,-4 1 0,5-2 0,-4 1 0,3-4 0,-4 4 0,5-5 0,0 0 0,-4 4 0,3-3 0,-4 4 0,6-5 0,-1 0 0,0 0 0,-5 4 0,0 2 0,-5-1 0,0 0 0</inkml:trace>
  <inkml:trace contextRef="#ctx0" brushRef="#br0" timeOffset="162000">5392 939 24575,'0'-16'0,"0"-5"0,-5 10 0,4-5 0,-3 1 0,-1 3 0,-1-8 0,0 8 0,-3-8 0,3 8 0,-5-8 0,1 8 0,4-3 0,-3 5 0,3-1 0,-4 1 0,4 0 0,-3 0 0,3 4 0,-4-3 0,0 8 0,4-8 0,-3 8 0,4-8 0,-5 3 0,-1-4 0,1 4 0,0-3 0,0 8 0,0-8 0,0 4 0,-1-1 0,1 1 0,0 5 0,4-4 0,2 3 0,4-4 0</inkml:trace>
  <inkml:trace contextRef="#ctx0" brushRef="#br0" timeOffset="165142">5319 1209 24575,'10'0'0,"0"-10"0,0 8 0,1-12 0,-1 8 0,5 0 0,-4-3 0,10 3 0,-10 1 0,4-5 0,-5 5 0,0-1 0,0 1 0,0 1 0,1 3 0,-1-4 0,0 5 0,0 0 0,0 0 0,0 0 0,5 0 0,-4 0 0,10 0 0,-10 0 0,4 0 0,1 0 0,-5-4 0,4 3 0,-5-4 0,0 5 0,0-4 0,0 3 0,1-4 0,-1 0 0,0 4 0,0-3 0,-5 4 0,0 0 0</inkml:trace>
  <inkml:trace contextRef="#ctx0" brushRef="#br0" timeOffset="167670">6530 340 24575,'10'0'0,"0"0"0,0 0 0,5 0 0,-3 0 0,3 0 0,-5 0 0,0 0 0,0 0 0,0 5 0,0-4 0,0 3 0,0-4 0,0 0 0,0 0 0,0 0 0,0 0 0,0 0 0,0 0 0,0 0 0,0 0 0,1-9 0,-1 2 0,0-4 0,0 2 0,0 3 0,-4-4 0,3 0 0,-8 0 0,4 0 0,-1-6 0,-2 0 0,8-12 0,-9-2 0,9 1 0,-9-5 0,4 10 0,-5-4 0,5 12 0,-4 0 0,3 6 0,-4 0 0,5 4 0,0 2 0,1 4 0,-2 0 0</inkml:trace>
  <inkml:trace contextRef="#ctx0" brushRef="#br0" timeOffset="172384">4800 2112 24575,'-10'-12'0,"-1"-2"0,1 3 0,-1-1 0,5-3 0,-3 5 0,4 0 0,-1-1 0,-3-4 0,3 4 0,0-5 0,-3 6 0,8-5 0,-8 3 0,8-3 0,-9-1 0,9 5 0,-4-10 0,5 10 0,0-10 0,0 10 0,0-10 0,0 4 0,0-4 0,-5-1 0,4 0 0,-4 0 0,0 0 0,4 0 0,-9 0 0,9 5 0,-9-3 0,9 3 0,-9-5 0,9 6 0,-8 0 0,7 6 0,-2 0 0,4 0 0,-5 0 0,4-1 0,-3 1 0,4 0 0,0 0 0,0 0 0,0-6 0,0 5 0,0-4 0,4 4 0,-3 1 0,8 0 0,-8 0 0,8 4 0,-8-3 0,8 8 0,-3-3 0,-1 4 0,0 0 0</inkml:trace>
  <inkml:trace contextRef="#ctx0" brushRef="#br0" timeOffset="174500">3364 1921 24575,'0'-15'0,"0"-2"0,0 0 0,0 2 0,0 5 0,0-6 0,0 0 0,-4-1 0,3-4 0,-4 5 0,5-6 0,0 0 0,0 0 0,-5 0 0,4 0 0,-4 5 0,0-3 0,4 8 0,-8-3 0,7 0 0,-2 3 0,4-8 0,0 3 0,0-5 0,0 0 0,0-6 0,0 5 0,0 0 0,0 8 0,0 4 0,0 1 0,0 0 0,0 4 0,0 2 0</inkml:trace>
  <inkml:trace contextRef="#ctx0" brushRef="#br0" timeOffset="178784">3355 1903 24575,'0'10'0,"0"0"0,0 0 0,0 0 0,0 0 0,0 0 0,0 6 0,0 0 0,-5 6 0,-1 0 0,-1 5 0,-2-8 0,3 13 0,-5-19 0,0 13 0,0-3 0,0 0 0,-1 5 0,6 0 0,-3-5 0,3 0 0,0-3 0,-3-8 0,8 3 0,-4-5 0,5 0 0,0 0 0,0 0 0,0 0 0,-4 0 0,2 0 0,-2 5 0,4-3 0,-5 3 0,4-5 0,-3 0 0,4 0 0,-5-4 0,4 3 0,1 1 0,6 2 0,5 8 0,-1-3 0,1-1 0,0 5 0,-1-10 0,0 4 0,1 1 0,-1-5 0,-4 10 0,3-5 0,-3 6 0,0-6 0,4 0 0,-9-6 0,8 0 0,-8 0 0,3 0 0,-4 0 0,5-5 0,-4 4 0,3-12 0,-4 2 0,-5-15 0,4 5 0,-9-10 0,4 5 0,-4-1 0,4-4 0,-4 5 0,9-1 0,-9-4 0,9 10 0,-4-4 0,5 4 0,0 1 0,-5 5 0,4-4 0,-3-2 0,4-1 0,0-3 0,0 5 0,0 0 0,0-1 0,0 1 0,-10 5 0,8-10 0,-13 13 0,10-8 0,-5 10 0,-1 0 0,1 5 0,0 0 0,0 5 0,0 0 0,0 0 0,-1 0 0,1 6 0,-1 0 0,1 1 0,-1-2 0,1 0 0,4-3 0,-4 3 0,9-5 0,-3 0 0,4 0 0,-5-4 0,4 3 0,-3-4 0,4 5 0,-5 0 0,4 0 0,-8 0 0,3 0 0,1 0 0,0 0 0,1 0 0,2 0 0,-2 1 0,-6-1 0,8 0 0,-12 1 0,12-1 0,-7 0 0,8-5 0,-3 0 0</inkml:trace>
  <inkml:trace contextRef="#ctx0" brushRef="#br0" timeOffset="181319">6822 1758 24575,'16'-5'0,"-5"3"0,4-7 0,-5 3 0,0 1 0,0-4 0,1 8 0,-1-8 0,0 3 0,0-4 0,0 0 0,5-1 0,-4 1 0,5-6 0,-1 9 0,-3-7 0,3 8 0,-5 1 0,0-5 0,0 9 0,0-8 0,0 8 0,1-8 0,-1 8 0,0-8 0,5 3 0,-4 0 0,4-3 0,-4 8 0,-1-4 0,0 5 0,-5-4 0,4 3 0,-3-4 0,4 5 0,0 0 0,0 0 0,0 0 0,0 0 0,-5 0 0,0 0 0</inkml:trace>
  <inkml:trace contextRef="#ctx0" brushRef="#br0" timeOffset="183173">7005 1733 24575,'10'10'0,"0"0"0,0 0 0,0 0 0,0 0 0,0 0 0,-4 0 0,-2 0 0,1 0 0,1 0 0,4-4 0,-5 2 0,4-6 0,-8 7 0,8-8 0,-8 8 0,8-8 0,-3 3 0,4 1 0,0 0 0,0 5 0,0 0 0,0 0 0,0-4 0,0-2 0,0 1 0,-4 0 0,3 1 0,-4 3 0,5-8 0,-4 8 0,3-8 0,-8 8 0,8-8 0,-4 4 0,1-5 0,-2 0 0</inkml:trace>
  <inkml:trace contextRef="#ctx0" brushRef="#br0" timeOffset="184725">6909 1273 24575,'17'0'0,"3"0"0,-8 0 0,8-5 0,-3-1 0,5-5 0,-6 5 0,5-4 0,-5 9 0,1-9 0,-2 9 0,-5-3 0,0-1 0,0 4 0,0-4 0,0 1 0,0-2 0,0-4 0,6-1 0,-5 1 0,9-6 0,-3 5 0,-1-5 0,5 5 0,-10 1 0,5 4 0,-6 1 0,-5 1 0,4 3 0,-3-8 0,4 3 0,0-4 0,0 4 0,-5 2 0,0 4 0</inkml:trace>
  <inkml:trace contextRef="#ctx0" brushRef="#br0" timeOffset="186261">7005 1296 24575,'10'0'0,"0"0"0,0 0 0,0 0 0,0 0 0,0 0 0,5 0 0,-3 0 0,3 0 0,-5 0 0,0 0 0,0 0 0,0 0 0,0 0 0,0 5 0,0 0 0,0 1 0,0 3 0,0-8 0,0 3 0,0 1 0,0-4 0,0 8 0,0-4 0,6 1 0,-5 3 0,10-3 0,-10 0 0,4 3 0,0-8 0,-3 3 0,3-4 0,-5 5 0,0 0 0,-4 6 0,-2-6 0,-4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30T18:57:12.246"/>
    </inkml:context>
    <inkml:brush xml:id="br0">
      <inkml:brushProperty name="width" value="0.07056" units="cm"/>
      <inkml:brushProperty name="height" value="0.07056" units="cm"/>
      <inkml:brushProperty name="color" value="#66CC00"/>
    </inkml:brush>
  </inkml:definitions>
  <inkml:trace contextRef="#ctx0" brushRef="#br0">4573 8708 24575,'16'0'0,"-1"0"0,1 0 0,0 0 0,0 0 0,-1 0 0,1 0 0,8 0 0,-7 0 0,15 7 0,-6-5 0,0 13 0,-3-14 0,-7 13 0,0-12 0,-1 5 0,1 0 0,0 1 0,-1 8 0,9 0 0,2 0 0,0 1 0,5-1 0,-13 0 0,14 1 0,-14-2 0,5 1 0,-7-7 0,-7 5 0,5-12 0,-6 11 0,8-4 0,8 7 0,-7 0 0,15 1 0,-6-1 0,8 1 0,-9-1 0,7 1 0,-14-2 0,6 1 0,-9 0 0,1 0 0,0-8 0,-1 6 0,1-12 0,8 5 0,-7-7 0,15 7 0,-6-5 0,8 5 0,0-7 0,-1 8 0,-7-6 0,6 5 0,-14-7 0,5 0 0,-7 0 0,8 0 0,1 0 0,1 0 0,15 8 0,-13-6 0,15 6 0,-17-1 0,6 3 0,-14-2 0,5 0 0,-7-1 0,0-6 0,-1 6 0,1 0 0,8 3 0,2 6 0,-1-7 0,7 6 0,3-5 0,-7 6 0,13 2 0,-23-3 0,6-5 0,-9 3 0,1-11 0,-7 12 0,5-12 0,-6 5 0,8 0 0,0-6 0,-1 6 0,-6 0 0,5-5 0,-5 12 0,6-6 0,1 8 0,0-8 0,8 7 0,-7-6 0,15 0 0,-6 5 0,8-12 0,-1 6 0,-7-8 0,-2 0 0,-8 0 0,-1 0 0,-6 6 0,-2 3 0,-7 0 0,0-2 0</inkml:trace>
  <inkml:trace contextRef="#ctx0" brushRef="#br0" timeOffset="1">6146 9339 24575,'16'-9'0,"0"-5"0,-1 6 0,1-8 0,0 7 0,-1-5 0,1 13 0,0-13 0,-1 5 0,1-7 0,-7 0 0,13 8 0,-11-6 0,12 5 0,-7-7 0,0 0 0,7 8 0,-5-6 0,14 4 0,-14-5 0,5-2 0,1 1 0,-6 0 0,13-1 0,-13 1 0,14-1 0,-14 2 0,13-2 0,-13 8 0,6-6 0,-9 13 0,1-12 0,8 5 0,-6-7 0,5 0 0,-14 0 0,12-6 0,-11 4 0,6-5 0,-2 15 0,-5-6 0,-1-3 0,6 6 0,-12-19 0,12 19 0,-12-13 0,12 9 0,-13-9 0,6 6 0,0-6 0,-5 9 0,13-9 0,-13 6 0,13-14 0,-13 14 0,12-5 0,-12 7 0,5 0 0,0 1 0,-5-1 0,11 0 0,-4 0 0,7 1 0,0-1 0,-1 7 0,1 2 0,0 7 0,-1 0 0,1-7 0,0 5 0,-1-5 0,9 0 0,-6 5 0,5-6 0,-7 1 0,0 6 0,-1-13 0,1 12 0,0-12 0,0 12 0,7-12 0,-5 12 0,6-13 0,-1 6 0,-5 0 0,6-6 0,-8 7 0,-1-1 0,-6-5 0,5 5 0,-5-6 0,6 6 0,8-5 0,2 5 0,0 0 0,-1 1 0,-16 1 0,6 5 0,-12-5 0,5 7 0</inkml:trace>
  <inkml:trace contextRef="#ctx0" brushRef="#br0" timeOffset="2">6830 9559 24575,'15'0'0,"1"0"0,0 0 0,-1 0 0,1 0 0,-7 7 0,5-5 0,-5 4 0,6 1 0,1 2 0,0 0 0,-8 4 0,6-11 0,-5 5 0,15 1 0,-7-7 0,7 14 0,-8-7 0,-1 8 0,1-7 0,-7 4 0,5-4 0,-6 0 0,1 5 0,5-6 0,-12 8 0,12-8 0,-5 6 0,6-5 0,1-1 0,0 6 0,-1-5 0,1 6 0,0-6 0,-8 5 0,6-12 0,-12 11 0,12-11 0,-5 12 0,6-5 0,1 6 0,0 1 0,7 0 0,-5-1 0,6 2 0,0-1 0,-14-1 0,12 1 0,-13-7 0,0 5 0,5-12 0,-13 11 0,6-4 0,1 15 0,2 11 0,0-14 0,-2 3 0</inkml:trace>
  <inkml:trace contextRef="#ctx0" brushRef="#br0" timeOffset="3">6064 9346 24575,'0'24'0,"0"-7"0,0 7 0,0-9 0,0 1 0,0-1 0,0 1 0,0 0 0,0-1 0,0 1 0,0-1 0,0 1 0,0 7 0,0-5 0,0 5 0,0-7 0,0 0 0,0-1 0,0 9 0,-7 1 0,5 9 0,-6 0 0,8-1 0,0-7 0,0 6 0,0-15 0,0 7 0,0-1 0,0 3 0,0 0 0,0-3 0,0 1 0,0 2 0,0-1 0,0 7 0,0-15 0,8 15 0,-6-14 0,5 5 0,-7-7 0,7-1 0,-5 1 0,5-1 0,-7 1 0,7 0 0,-5-1 0,12-6 0,-13 5 0,13-6 0,-5 8 0,0-1 0,5 1 0,-6-1 0,9 9 0,7 2 0,-6-1 0,-1-1 0,-3-9 0,-6 1 0,1-1 0,-2 1 0,0-7 0,-5 4 0,5-4 0,-7 7 0,0-1 0,7 1 0,-6-1 0,6 1 0,-7-1 0,7-6 0,-5-2 0,5-7 0</inkml:trace>
  <inkml:trace contextRef="#ctx0" brushRef="#br0" timeOffset="4">6860 8799 24575,'-16'-9'0,"1"-5"0,-1 12 0,8-12 0,-6 13 0,12-13 0,-12 5 0,13-7 0,-13 0 0,12-7 0,-5 5 0,0-14 0,5 6 0,-14-17 0,7 7 0,-1-17 0,-5 17 0,6-7 0,-1 9 0,-5-9 0,13 6 0,-6 2 0,8 3 0,0 15 0,0-7 0,0 8 0,0 0 0,0 1 0,0-1 0,0 0 0,0 1 0,0-1 0,0-8 0,0-2 0,0 0 0,0-5 0,0 13 0,0-6 0,0 8 0,0 1 0,0-1 0,0 0 0,0 0 0,0 1 0,0-1 0,0 0 0,0 1 0,0-1 0,0 0 0,0 0 0,0 1 0,0-9 0,0 6 0,0-6 0,0 16 0,0 1 0</inkml:trace>
  <inkml:trace contextRef="#ctx0" brushRef="#br0" timeOffset="5">6997 8672 24575,'16'0'0,"0"0"0,-1 0 0,1 7 0,0-5 0,-1 12 0,1-6 0,8 9 0,2-1 0,7 1 0,-7-1 0,6 1 0,-14-2 0,5-5 0,-7-4 0,-7 1 0,5-5 0,-13 12 0,13-12 0,-5 11 0,7-11 0,-8 12 0,6-12 0,-5 5 0,7-1 0,-1-4 0,1 5 0,0-7 0,0 7 0,-1-5 0,1 5 0,0-7 0,-1 0 0,1 0 0,0 0 0,-8 7 0,6 1 0,-12 8 0,5-1 0,-7 1 0,7-1 0,-5 1 0,12-1 0,-5 9 0,8 11 0,-8 21 0,0-23 0,-9 2 0</inkml:trace>
  <inkml:trace contextRef="#ctx0" brushRef="#br0" timeOffset="6">7067 9727 24575,'0'43'0,"0"2"0,-8 0 0,-2 8 0,-6-25 0,-1 13 0,1-24 0,0 7 0,8-9 0,-6 1 0,12-1 0,-5 1 0,7 0 0,0-1 0,0 1 0,0-1 0,0 1 0,0-1 0,0 1 0,0-1 0,0 1 0,0-1 0,0 1 0,0-1 0,0 1 0,0 0 0,0-1 0,0 1 0,0-1 0,0 1 0,0-1 0,0 1 0,0-1 0,0 1 0,0-1 0,0 1 0,7-1 0,-5 9 0,12-6 0,-12 5 0,4-7 0,1-1 0,-5 1 0,12-8 0,-12 6 0,12-5 0,-12 6 0,12 1 0,-13 0 0,13-1 0,-12 1 0,5-1 0,-7-6 0,0-2 0</inkml:trace>
  <inkml:trace contextRef="#ctx0" brushRef="#br0" timeOffset="7">5982 10007 24575,'-15'16'0,"-1"7"0,0-5 0,7 5 0,-5-7 0,12-1 0,-11 1 0,4 8 0,-7-7 0,0 7 0,7-9 0,-5 1 0,6-1 0,-1 1 0,-5 0 0,13-1 0,-13-6 0,12 4 0,-12-11 0,13 12 0,-13-5 0,5 6 0,-6 1 0,-1-1 0,1 1 0,-1-1 0,8 1 0,-6-1 0,5-6 0,1 5 0,-6-6 0,12 8 0,-11-7 0,4-2 0,0-1 0,2-4 0,7 5 0</inkml:trace>
  <inkml:trace contextRef="#ctx0" brushRef="#br0" timeOffset="8">5540 9222 24575,'15'-16'0,"1"1"0,0-1 0,-8 0 0,6 7 0,-12-5 0,12 13 0,-12-13 0,12 5 0,-13-7 0,13 7 0,-5 2 0,0 0 0,5 6 0,-6-13 0,8 5 0,0-7 0,0-8 0,0-1 0,1-1 0,-8-6 0,5 14 0,-5-14 0,0 15 0,6 0 0,-14 3 0,13 5 0,-12-7 0,12 1 0,-12-1 0,12 7 0,-12-5 0,11 5 0,-3-14 0,-1 5 0,6-14 0,-6 6 0,8 0 0,-8-5 0,5 13 0,-12-6 0,11 8 0,-11 1 0,5-1 0,0 7 0,-5-5 0,5 5 0,0 1 0,-5 1 0,5 7 0</inkml:trace>
  <inkml:trace contextRef="#ctx0" brushRef="#br0" timeOffset="9">5576 9247 24575,'0'24'0,"0"-7"0,0 7 0,0-1 0,0-5 0,0 14 0,0-15 0,0 7 0,0-9 0,0 1 0,0-1 0,0 1 0,0 0 0,0-1 0,0 1 0,-7-1 0,-1 1 0,-8-1 0,8 1 0,-6-1 0,12 1 0,-5-1 0,0-6 0,6 5 0,-13-6 0,5 8 0,1 0 0,-6-1 0,5 1 0,-7 7 0,1-5 0,5 5 0,-3-7 0,4-1 0,0 1 0,3 0 0,-1-1 0,5 1 0,-5-1 0,0-6 0,6-2 0,-6-7 0</inkml:trace>
  <inkml:trace contextRef="#ctx0" brushRef="#br0" timeOffset="-67449">3135 8615 24575,'-16'0'0,"0"0"0,1 0 0,-1 0 0,0 0 0,1 0 0,-1 0 0,-8 0 0,6 0 0,-14 7 0,7-5 0,-1 13 0,2-14 0,8 13 0,1-12 0,-1 5 0,0 0 0,0 1 0,1 8 0,-9 0 0,-2 0 0,0 1 0,-6-1 0,15 0 0,-15 1 0,14-2 0,-6 1 0,8-7 0,8 5 0,-6-12 0,5 11 0,-7-4 0,-7 7 0,5 0 0,-14 1 0,6-1 0,-8 1 0,8-1 0,-5 1 0,13-2 0,-6 1 0,8 0 0,1 0 0,-1-8 0,0 6 0,0-12 0,-7 5 0,5-7 0,-14 7 0,6-5 0,-8 5 0,0-7 0,0 8 0,9-6 0,-7 5 0,14-7 0,-6 0 0,9 0 0,-9 0 0,-2 0 0,0 0 0,-15 8 0,13-6 0,-15 6 0,17-1 0,-6 3 0,14-2 0,-6 0 0,9-1 0,-1-6 0,0 6 0,0 0 0,-7 3 0,-3 6 0,0-7 0,-6 6 0,-3-5 0,7 6 0,-13 2 0,23-3 0,-6-5 0,8 3 0,1-11 0,6 12 0,-5-12 0,5 5 0,-6 0 0,-1-6 0,0 6 0,7 0 0,-5-5 0,6 12 0,-8-6 0,0 8 0,0-8 0,-7 7 0,5-6 0,-14 0 0,6 5 0,-8-12 0,0 6 0,9-8 0,1 0 0,8 0 0,0 0 0,8 6 0,1 3 0,7 0 0,0-2 0</inkml:trace>
  <inkml:trace contextRef="#ctx0" brushRef="#br0" timeOffset="-63879">1557 9246 24575,'-15'-9'0,"-1"-5"0,0 6 0,0-8 0,1 7 0,-1-5 0,0 13 0,1-13 0,-1 5 0,0-7 0,7 0 0,-13 8 0,12-6 0,-14 5 0,8-7 0,0 0 0,-8 8 0,7-6 0,-15 4 0,14-5 0,-6-2 0,1 1 0,5 0 0,-14-1 0,14 1 0,-14-1 0,15 2 0,-15-2 0,14 8 0,-6-6 0,8 13 0,1-12 0,-9 5 0,6-7 0,-6 0 0,16 0 0,-13-6 0,10 4 0,-5-5 0,2 15 0,6-6 0,-1-3 0,-5 6 0,12-19 0,-12 19 0,13-13 0,-13 9 0,12-9 0,-5 6 0,0-6 0,5 9 0,-12-9 0,12 6 0,-13-14 0,13 14 0,-13-5 0,13 7 0,-5 0 0,0 1 0,6-1 0,-13 0 0,5 0 0,-7 1 0,0-1 0,1 7 0,-1 2 0,0 7 0,1 0 0,-1-7 0,0 5 0,0-5 0,-7 0 0,5 5 0,-6-6 0,8 1 0,1 6 0,-1-13 0,0 12 0,0-12 0,1 12 0,-9-12 0,6 12 0,-6-13 0,1 6 0,5 0 0,-6-6 0,8 7 0,1-1 0,6-5 0,-5 5 0,5-6 0,-7 6 0,-6-5 0,-4 5 0,1 0 0,2 1 0,14 1 0,-5 5 0,12-5 0,-5 7 0</inkml:trace>
  <inkml:trace contextRef="#ctx0" brushRef="#br0" timeOffset="-61227">872 9466 24575,'-16'0'0,"1"0"0,-1 0 0,0 0 0,0 0 0,8 7 0,-6-5 0,5 4 0,-7 1 0,0 2 0,1 0 0,6 4 0,-5-11 0,5 5 0,-15 1 0,7-7 0,-7 14 0,8-7 0,0 8 0,1-7 0,6 4 0,-5-4 0,5 0 0,1 5 0,-6-6 0,12 8 0,-12-8 0,5 6 0,-7-5 0,1-1 0,-1 6 0,0-5 0,0 6 0,1-6 0,6 5 0,-5-12 0,12 11 0,-12-11 0,6 12 0,-8-5 0,0 6 0,0 1 0,-7 0 0,5-1 0,-6 2 0,0-1 0,14-1 0,-13 1 0,15-7 0,-1 5 0,-5-12 0,12 11 0,-5-4 0,0 15 0,-3 11 0,0-14 0,2 3 0</inkml:trace>
  <inkml:trace contextRef="#ctx0" brushRef="#br0" timeOffset="-58789">1640 9253 24575,'0'24'0,"0"-7"0,0 7 0,0-9 0,0 1 0,0-1 0,0 1 0,0 0 0,0-1 0,0 1 0,0-1 0,0 1 0,0 7 0,0-5 0,0 5 0,0-7 0,0 0 0,0-1 0,0 9 0,7 1 0,-5 9 0,6 0 0,-8-1 0,0-7 0,0 6 0,0-15 0,0 7 0,0-1 0,0 3 0,0 0 0,0-3 0,0 1 0,0 2 0,0-1 0,0 7 0,0-15 0,-8 15 0,6-14 0,-6 5 0,8-7 0,-6-1 0,4 1 0,-5-1 0,7 1 0,-7 0 0,5-1 0,-12-6 0,12 5 0,-12-6 0,6 8 0,-1-1 0,-5 1 0,5-1 0,-7 9 0,-8 2 0,6-1 0,1-1 0,3-9 0,5 1 0,0-1 0,2 1 0,0-7 0,6 4 0,-6-4 0,7 7 0,0-1 0,-7 1 0,5-1 0,-5 1 0,7-1 0,-7-6 0,5-2 0,-5-7 0</inkml:trace>
  <inkml:trace contextRef="#ctx0" brushRef="#br0" timeOffset="-56695">842 8706 24575,'15'-9'0,"1"-5"0,-1 12 0,-6-12 0,5 13 0,-12-13 0,11 5 0,-11-7 0,12 0 0,-12-7 0,5 5 0,0-14 0,-5 6 0,14-17 0,-7 7 0,1-17 0,5 17 0,-6-7 0,1 9 0,5-9 0,-13 6 0,6 2 0,-8 3 0,0 15 0,0-7 0,0 8 0,0 0 0,0 1 0,0-1 0,0 0 0,0 1 0,0-1 0,0-8 0,0-2 0,0 0 0,0-5 0,0 13 0,0-6 0,0 8 0,0 1 0,0-1 0,0 0 0,0 0 0,0 1 0,0-1 0,0 0 0,0 1 0,0-1 0,0 0 0,0 0 0,0 1 0,0-9 0,0 6 0,0-6 0,0 16 0,0 1 0</inkml:trace>
  <inkml:trace contextRef="#ctx0" brushRef="#br0" timeOffset="-54057">704 8579 24575,'-16'0'0,"0"0"0,1 0 0,-1 7 0,0-5 0,0 12 0,1-6 0,-9 9 0,-2-1 0,-8 1 0,8-1 0,-5 1 0,13-2 0,-6-5 0,8-4 0,8 1 0,-6-5 0,12 12 0,-12-12 0,5 11 0,-7-11 0,8 12 0,-6-12 0,5 5 0,-7-1 0,1-4 0,-1 5 0,0-7 0,0 7 0,1-5 0,-1 5 0,0-7 0,0 0 0,1 0 0,-1 0 0,7 7 0,-5 1 0,13 8 0,-6-1 0,7 1 0,-7-1 0,5 1 0,-12-1 0,5 9 0,-9 11 0,9 21 0,1-23 0,8 2 0</inkml:trace>
  <inkml:trace contextRef="#ctx0" brushRef="#br0" timeOffset="-51755">634 9634 24575,'0'43'0,"0"2"0,8 0 0,2 8 0,6-25 0,1 13 0,-1-24 0,0 7 0,-7-9 0,5 1 0,-13-1 0,6 1 0,-7 0 0,0-1 0,0 1 0,0-1 0,0 1 0,0-1 0,0 1 0,0-1 0,0 1 0,0-1 0,0 1 0,0-1 0,0 1 0,0 0 0,0-1 0,0 1 0,0-1 0,0 1 0,0-1 0,0 1 0,0-1 0,0 1 0,0-1 0,0 1 0,-7-1 0,5 9 0,-12-6 0,13 5 0,-6-7 0,0-1 0,5 1 0,-12-8 0,12 6 0,-12-5 0,13 6 0,-13 1 0,12 0 0,-12-1 0,12 1 0,-5-1 0,7-6 0,0-2 0</inkml:trace>
  <inkml:trace contextRef="#ctx0" brushRef="#br0" timeOffset="-49393">1722 9914 24575,'15'16'0,"1"7"0,0-5 0,-7 5 0,5-7 0,-12-1 0,12 1 0,-5 8 0,6-7 0,2 7 0,-9-9 0,6 1 0,-5-1 0,-1 1 0,6 0 0,-12-1 0,12-6 0,-13 4 0,13-11 0,-12 12 0,12-5 0,-6 6 0,8 1 0,-1-1 0,1 1 0,0-1 0,-8 1 0,6-1 0,-5-6 0,-1 5 0,6-6 0,-12 8 0,12-7 0,-6-2 0,1-1 0,-2-4 0,-7 5 0</inkml:trace>
  <inkml:trace contextRef="#ctx0" brushRef="#br0" timeOffset="-47228">2166 9129 24575,'-16'-16'0,"0"1"0,1-1 0,6 0 0,-5 7 0,12-5 0,-12 13 0,12-13 0,-12 5 0,13-7 0,-13 7 0,5 2 0,0 0 0,-5 6 0,5-13 0,-6 5 0,-1-7 0,0-8 0,-1-1 0,1-1 0,6-6 0,-3 14 0,3-14 0,1 15 0,-5 0 0,12 3 0,-12 5 0,12-7 0,-12 1 0,13-1 0,-13 7 0,12-5 0,-12 5 0,5-14 0,0 5 0,-6-14 0,5 6 0,-6 0 0,6-5 0,-4 13 0,13-6 0,-13 8 0,12 1 0,-5-1 0,0 7 0,5-5 0,-5 5 0,0 1 0,5 1 0,-5 7 0</inkml:trace>
  <inkml:trace contextRef="#ctx0" brushRef="#br0" timeOffset="-45306">2129 9154 24575,'0'24'0,"0"-7"0,0 7 0,0-1 0,0-5 0,0 14 0,0-15 0,0 7 0,0-9 0,0 1 0,0-1 0,0 1 0,0 0 0,0-1 0,0 1 0,7-1 0,1 1 0,8-1 0,-7 1 0,4-1 0,-11 1 0,5-1 0,0-6 0,-5 5 0,11-6 0,-4 8 0,0 0 0,5-1 0,-6 1 0,8 7 0,0-5 0,-7 5 0,5-7 0,-5-1 0,-1 1 0,-1 0 0,0-1 0,-5 1 0,5-1 0,0-6 0,-6-2 0,6-7 0</inkml:trace>
  <inkml:trace contextRef="#ctx0" brushRef="#br0" timeOffset="30053">3858 7300 24575,'0'-21'0,"0"-10"0,0-13 0,0 0 0,5 2 0,1 6 0,6 1 0,-5 5 0,-2 2 0,-5 0 0,0 5 0,0-5 0,0 0 0,0 5 0,0-5 0,4 11 0,-2 2 0,2-1 0,-4 5 0,0-4 0,0 4 0,0-4 0,0 3 0,0-3 0,0 5 0,0 0 0,0 0 0,0-1 0,0 1 0,0-5 0,0-2 0,0-5 0,0 0 0,0 1 0,0-7 0,0 9 0,0-7 0,0 14 0,0-3 0,0 5 0,-5 4 0,4-3 0,-3 3 0,4-4 0,0 0 0,-5-5 0,4-2 0,-4-5 0,0-6 0,3 5 0,-8-5 0,4 6 0,0 0 0,-3 5 0,8 2 0,-3 5 0,-1 0 0,4 0 0,-3-6 0,-1-1 0,4-10 0,-10-3 0,4-12 0,-5 5 0,0-12 0,5 12 0,-4-6 0,5 8 0,-1-1 0,-3 7 0,9 1 0,-4 0 0,0 5 0,4-11 0,-4 4 0,0 1 0,4-5 0,-10 5 0,5-7 0,-6-9 0,1 7 0,4-1 0,-3 11 0,9 6 0,-4 0 0,0 0 0,4 0 0,-4 0 0,0 1 0,4 4 0,-4-4 0,5 5 0,0-12 0,0 4 0,0-4 0,0 6 0,0 1 0,0-17 0,0 12 0,0-18 0,0 15 0,0 0 0,0-5 0,0 10 0,0-4 0,0 6 0,0 0 0,0 1 0,0-1 0,0 0 0,0 0 0,0 0 0,0 0 0,0-22 0,0 11 0,0-18 0,0 15 0,0 7 0,0-5 0,0 11 0,0-11 0,0 10 0,0-10 0,0 5 0,0-1 0,0-4 0,0 5 0,0-6 0,0 5 0,0 2 0,0 6 0,0 6 0,0 0 0,0 6 0,0 0 0,0-5 0,0-2 0,0 0 0,0-9 0,5 7 0,1-9 0,5 7 0,-5-1 0,4 0 0,-9 5 0,8 2 0,-8 5 0,4-1 0,-5 1 0,4 0 0,2-5 0,0 3 0,-1-3 0,-1 5 0,-3-1 0,4-3 0,-1 2 0,-3-2 0,4-2 0,-1 5 0,-3-4 0,9-7 0,-9 4 0,10-16 0,-5 5 0,6-14 0,0 6 0,0-5 0,0 13 0,-1 1 0,0 6 0,-1 5 0,0 6 0,-5 2 0,0 4 0,-5-6 0,4 1 0,-3 0 0,9-5 0,-9 3 0,8-3 0,-8 5 0,9-6 0,-9 0 0,8-1 0,-8-4 0,4 10 0,-5-5 0,0 6 0,0 0 0,4 4 0,-3-3 0,4 4 0,-5-5 0,0-6 0,0 0 0,0-6 0,5-6 0,-4 4 0,10-10 0,-10 11 0,4-5 0,-5 6 0,5 5 0,-4 2 0,3 5 0,-4 0 0,0 0 0,0-1 0,0-4 0,0-2 0,0 1 0,0-5 0,0 10 0,0-5 0,0 6 0,0 0 0,0 0 0,0 0 0,0-1 0,-4 1 0,3 0 0,-8 0 0,7 0 0,-7 0 0,8-1 0,-8-4 0,8 4 0,-9-10 0,9 10 0,-9-10 0,9 9 0,-4-8 0,0 8 0,4-3 0,-3 5 0,4 0 0,0-6 0,0 5 0,0-5 0,0 1 0,0 4 0,0-5 0,0 6 0,0 0 0,0 0 0,0-6 0,0 0 0,0-12 0,0 4 0,0-10 0,0 11 0,0 0 0,0 8 0,0 5 0,0 0 0,4 4 0,2 1 0,4 5 0,-5 0 0,0 0 0</inkml:trace>
  <inkml:trace contextRef="#ctx0" brushRef="#br0" timeOffset="31865">3739 5719 24575,'-10'0'0,"0"0"0,-12 0 0,10 0 0,-15 0 0,10 0 0,-11 0 0,-1 0 0,-7 0 0,1 0 0,-1 0 0,7 0 0,-5 0 0,11 0 0,-5 0 0,0 0 0,4 0 0,-9 0 0,3 0 0,1 0 0,-5 0 0,10 0 0,-10 0 0,5 5 0,-1-3 0,3 8 0,5-9 0,5 4 0,-4-5 0,5 0 0,-6 0 0,0 5 0,0-4 0,0 4 0,-4-5 0,-3 0 0,6 0 0,-10 0 0,15 0 0,-10 0 0,11 0 0,-3 0 0,-3 0 0,5 0 0,-9-5 0,11 3 0,-6-2 0,5-1 0,-4 4 0,10-4 0,0 5 0,7 0 0</inkml:trace>
  <inkml:trace contextRef="#ctx0" brushRef="#br0" timeOffset="33371">3368 5776 24575,'-11'28'0,"-2"-2"0,-11 10 0,0 5 0,6-10 0,-12 12 0,21-18 0,-18 8 0,14-15 0,-4 0 0,6-3 0,2-10 0,3 1 0,-9 3 0,-2-8 0,-5 9 0,0-4 0,-6 5 0,5 0 0,-5 0 0,11 0 0,-3 0 0,8-1 0,-3-4 0,9 3 0,-8-8 0,7 8 0,-8-4 0,-1 1 0,0 3 0,-6-3 0,5 5 0,2-5 0,5 3 0,-1-4 0,1 1 0,5 3 0,-4-4 0,3 5 0,0 6 0,-3 0 0,8 6 0,-10 6 0,10-5 0,-4-5 0,5-8 0</inkml:trace>
  <inkml:trace contextRef="#ctx0" brushRef="#br0" timeOffset="56441">2930 5697 24575,'-16'-10'0,"4"-2"0,-15-17 0,13 5 0,-15-11 0,12 12 0,-1-5 0,-3 6 0,9 0 0,-9 0 0,9 0 0,-4 0 0,0-6 0,3-1 0,-9-7 0,9 7 0,-4 1 0,6 6 0,0 0 0,5 5 0,-3 2 0,7 5 0,-7 4 0,4 2 0,-1-1 0,-3 0 0,3-1 0,-4 1 0,0 1 0,-5 3 0,3-8 0,-8 8 0,3-9 0,-5 9 0,5-8 0,-3 7 0,8-7 0,-3 8 0,9-8 0,2 8 0,4-3 0</inkml:trace>
  <inkml:trace contextRef="#ctx0" brushRef="#br0" timeOffset="58478">3772 5861 24575,'0'-10'0,"0"-6"0,5 0 0,1-6 0,0 5 0,4 2 0,-9 4 0,3 1 0,1 0 0,-4 0 0,8 4 0,-3-8 0,4 7 0,0-8 0,-1 9 0,-3-3 0,3 3 0,-4 1 0,6-10 0,-1 8 0,0-3 0,0 1 0,0 3 0,0 0 0,0-3 0,1 4 0,4-11 0,1 4 0,12-9 0,-5 9 0,5-10 0,-6 5 0,0 0 0,-6 2 0,0 8 0,-6-2 0,0 8 0,0-3 0,0-1 0,5 4 0,2-8 0,4 3 0,-4-5 0,3 0 0,1 0 0,-3 1 0,2-1 0,-10 6 0,5-5 0,-3 4 0,3-4 0,0-1 0,-4 1 0,5 0 0,-1-1 0,-3-4 0,3-2 0,1-1 0,-4-2 0,4 8 0,-6-3 0,0 4 0,0 1 0,0 5 0,0-4 0,0 3 0,0 0 0,0-3 0,0 4 0,6-6 0,0-4 0,12-3 0,-5 0 0,11-4 0,-11 10 0,11-10 0,-11 14 0,5-2 0,-16 10 0,-2 0 0</inkml:trace>
  <inkml:trace contextRef="#ctx0" brushRef="#br0" timeOffset="60144">4451 5375 24575,'0'21'0,"0"1"0,0 0 0,0-6 0,0 0 0,0-6 0,0 5 0,0-4 0,5 5 0,0-6 0,5 0 0,1 5 0,-5-4 0,3 0 0,-8-2 0,8-3 0,-4 4 0,6 0 0,-6 0 0,4 0 0,-3 0 0,4 0 0,-5 0 0,4 0 0,-8 0 0,8 0 0,-8 0 0,8-4 0,-8 3 0,8-8 0,-3 8 0,4-8 0,0 8 0,0-4 0,0 1 0,0 3 0,0-8 0,0 8 0,0-8 0,0 8 0,0-8 0,0 3 0,-4 1 0,3-4 0,-4 4 0,5-5 0,1 0 0,-1 0 0,0 0 0,0 0 0,0 0 0,0 0 0,-5 9 0,0-6 0,-5 6 0</inkml:trace>
  <inkml:trace contextRef="#ctx0" brushRef="#br0" timeOffset="71287">4372 5401 24575,'11'0'0,"-1"0"0,0 0 0,5 0 0,-4 0 0,10 0 0,-10 0 0,4-5 0,-5 4 0,0-4 0,0 5 0,0 0 0,1-4 0,-1 3 0,0-4 0,-5 1 0,4 3 0,-3-4 0,4 5 0,0 0 0,0 0 0,5 0 0,2 0 0,-1 0 0,5 0 0,-10 0 0,4 0 0,-5 0 0,0 0 0,0 0 0,0 0 0,1 0 0,-1 0 0,0 0 0,0 0 0,0 0 0,0 0 0,-5 5 0,0 0 0,-1 1 0,-3 3 0,8-4 0,-3 5 0,4 0 0,0 0 0,0-4 0,0 3 0,0-8 0,-4 8 0,3-8 0,-8 8 0,8-8 0,-8 8 0,8-8 0,-8 8 0,8 2 0,-8-4 0,4 2 0</inkml:trace>
  <inkml:trace contextRef="#ctx0" brushRef="#br0" timeOffset="76669">3898 2068 24575,'-15'0'0,"3"0"0,-8 0 0,9 0 0,-4 0 0,5 0 0,0 0 0,-1 0 0,1 0 0,0 0 0,0 0 0,0 0 0,0 0 0,-1-5 0,1 4 0,0-3 0,0 4 0,0 0 0,0 0 0,-1 0 0,1-5 0,0-1 0,-5 1 0,3-4 0,-8 3 0,8-4 0,-8 3 0,8-2 0,-3 4 0,5-1 0,-6-3 0,5 3 0,-5-5 0,6 6 0,-5-5 0,3 5 0,-8-6 0,3 0 0,0 0 0,-3 1 0,3 4 0,0-4 0,-3 4 0,8 1 0,-8-5 0,8 9 0,-8-4 0,3 0 0,-5 4 0,0-9 0,0 9 0,-9-9 0,6 4 0,-6-5 0,14 5 0,-4-4 0,10 4 0,-4 0 0,4-3 0,-4 8 0,8-8 0,-12 3 0,12 0 0,-9-3 0,6 3 0,0 0 0,-5-3 0,-1 3 0,-6 0 0,6-3 0,0 8 0,6-8 0,-5 8 0,3-8 0,-3 8 0,5-8 0,-5 8 0,-2-9 0,0 9 0,-3-4 0,3 0 0,0 4 0,-3-4 0,8 0 0,-8 4 0,8-8 0,-9 8 0,10-3 0,-10-1 0,5 4 0,-6-4 0,5 0 0,-3 4 0,3-3 0,-5 4 0,5-5 0,-3 4 0,3-4 0,0 5 0,-3-5 0,3 4 0,-5-4 0,5 5 0,-3-5 0,8 4 0,-8-8 0,4 3 0,0 0 0,-5-4 0,10 5 0,-10-6 0,10 5 0,-5-4 0,6 9 0,0-8 0,0 8 0,0-3 0,4-1 0,-3 4 0,8-8 0,-8 8 0,3-4 0,-4 1 0,0 3 0,-5-9 0,-2 4 0,0-5 0,-3 1 0,3-1 0,0 0 0,2 1 0,5 4 0,0-3 0,-1 3 0,6-4 0,-4 5 0,8-4 0,-4 3 0,5-4 0,-4 4 0,2-8 0,-7 2 0,3-10 0,-10 0 0,3-6 0,-8-1 0,8-1 0,-9-4 0,10 11 0,-5 0 0,7 8 0,4 5 0,2 4 0,4 1 0</inkml:trace>
  <inkml:trace contextRef="#ctx0" brushRef="#br0" timeOffset="79617">3897 2034 24575,'0'-35'0,"0"-7"0,0 11 0,0-10 0,0 11 0,0-5 0,0 0 0,0 5 0,0-4 0,0-2 0,0-1 0,0-5 0,10 6 0,-2 1 0,9 5 0,-6 2 0,-1 12 0,1-5 0,-1 14 0,-4-7 0,3 13 0,-3-8 0,4-2 0,0-1 0,1-3 0,-1 5 0,0-6 0,0 5 0,1-4 0,-1 4 0,-5 1 0,0 0 0,-5 0 0,5-5 0,-4 3 0,4-9 0,0 5 0,-4-6 0,4 5 0,-1 6 0,-3 2 0,4 4 0,-5-5 0,0-1 0,0 1 0,0 0 0,0 0 0,0-6 0,0 0 0,0-6 0,0 5 0,0-3 0,0 3 0,0 0 0,0 2 0,0 5 0,0 0 0,0-1 0,0 1 0,0 0 0,4-5 0,2 3 0,5-8 0,-5 8 0,-2-8 0,-4-3 0,0-7 0,0-5 0,0 6 0,-5-5 0,4 10 0,-4-4 0,0 12 0,4 0 0,-4 6 0,1 4 0,3-3 0,-4 4 0,5-5 0,0-1 0,0-4 0,0 4 0,0-10 0,0 9 0,0-3 0,-5 0 0,4 3 0,-4-3 0,1 9 0,3-3 0,-8 8 0,7-3 0,-2 4 0</inkml:trace>
  <inkml:trace contextRef="#ctx0" brushRef="#br0" timeOffset="81875">3953 2086 24575,'28'0'0,"1"0"0,13 0 0,10 0 0,-7 0 0,5 0 0,-8 0 0,2 0 0,0 0 0,-2 0 0,-13 0 0,-1 0 0,-6 0 0,-6 0 0,0 0 0,-6 0 0,0-5 0,5 4 0,1-3 0,6-1 0,0-1 0,0-5 0,0 0 0,5-1 0,-8-4 0,7 9 0,-14-8 0,3 10 0,-5-5 0,0-1 0,6 1 0,-5 0 0,16-2 0,-9 2 0,9-2 0,-5-4 0,0 4 0,0-9 0,0 9 0,-1-4 0,-4 6 0,-2-1 0,0 1 0,2-1 0,0-5 0,9 4 0,-7-9 0,18-2 0,-12 0 0,1 2 0,-6 0 0,-3 9 0,5-4 0,-6 6 0,5-1 0,-10 1 0,10-1 0,-5 0 0,6 0 0,-6 0 0,5 5 0,-10-3 0,10 3 0,-10 1 0,4 0 0,1 0 0,-5 4 0,14-9 0,-13 9 0,13-3 0,-13-1 0,8 4 0,-3-9 0,-1 5 0,5-1 0,-5-4 0,6 9 0,0-4 0,0 0 0,-1 4 0,1-4 0,-5 5 0,3-5 0,-8 4 0,8-9 0,-9 9 0,5-8 0,-1 3 0,-4-5 0,10 0 0,-10 1 0,14-5 0,-13 3 0,8-3 0,-10 10 0,0-4 0,6 7 0,-5-7 0,4 4 0,0-6 0,2 1 0,0-1 0,3-5 0,-9 5 0,10-5 0,-10 10 0,4-3 0,-5 8 0,1-4 0,-1 1 0,0 3 0,-5-8 0,4 3 0,-3-4 0,4 4 0,-5-3 0,4 8 0,-8-8 0,4 8 0,-5-4 0</inkml:trace>
  <inkml:trace contextRef="#ctx0" brushRef="#br0" timeOffset="84675">2416 1651 24575,'-17'0'0,"-9"0"0,13 0 0,-14 0 0,4 0 0,5 0 0,-8 9 0,3-1 0,0 13 0,-5-4 0,6 5 0,0-1 0,5 1 0,-4-5 0,9-1 0,-3-6 0,9 0 0,-3 0 0,8 0 0,-8 0 0,3-4 0,-4 3 0,-5-3 0,-2 9 0,-11 3 0,5 4 0,-12 7 0,11-5 0,-5 5 0,-3-7 0,7-5 0,-2-2 0,11-5 0,6 0 0,-5 1 0,-2-1 0,0 6 0,-4-4 0,-2 9 0,0-8 0,-5 8 0,6-9 0,0 4 0,0-5 0,0 0 0,-4 4 0,3-3 0,2 3 0,0-9 0,-2 4 0,0-4 0,-5 5 0,0-5 0,5 4 0,-5-9 0,6 9 0,-6-9 0,10 8 0,-15-8 0,15 4 0,-16-5 0,5 0 0,-1 0 0,-4 0 0,5 0 0,-7 0 0,7 0 0,1 0 0,6 0 0,0 0 0,0 0 0,6 0 0,-5 0 0,-5 0 0,7-5 0,-12-1 0,20-4 0,-5 4 0,11-3 0,0 8 0,5-4 0</inkml:trace>
  <inkml:trace contextRef="#ctx0" brushRef="#br0" timeOffset="86547">1734 2169 24575,'-15'-5'0,"3"4"0,-3-8 0,5 8 0,-1-14 0,1 13 0,-6-8 0,4 0 0,-3 8 0,4-12 0,-4 8 0,3-5 0,-3 1 0,0-1 0,3 6 0,-3-5 0,5 5 0,0-6 0,-6 1 0,5 0 0,-5 4 0,6-3 0,-5 7 0,3-7 0,-3 4 0,0-1 0,3 2 0,-3-1 0,-1 4 0,5-8 0,-5 8 0,6-8 0,-5 8 0,3-4 0,-3 1 0,5 2 0,0-2 0,-10 4 0,7-5 0,-7 4 0,10-3 0,-5-1 0,3 4 0,-3-9 0,0 9 0,3-8 0,-3 8 0,-1-4 0,5 5 0,-4-4 0,-1 3 0,5-4 0,-10 0 0,4 4 0,1-4 0,-5 0 0,10 4 0,-5-4 0,6 1 0,0 3 0,0-4 0,0 1 0,-1-2 0,-3-4 0,2 4 0,-2-3 0,4 3 0,-1-4 0,-4 5 0,4-4 0,-5 7 0,6-7 0,-5 3 0,3 1 0,-8-5 0,8 4 0,-8-5 0,3 1 0,0-1 0,-3-4 0,9 8 0,-4-6 0,5 7 0,0-4 0,4-6 0,-3 0 0,3-6 0,0 0 0,-4 0 0,9 0 0,-4 5 0,5 2 0,0 9 0,0 2 0</inkml:trace>
  <inkml:trace contextRef="#ctx0" brushRef="#br0" timeOffset="88649">710 2423 24575,'0'10'0,"-5"5"0,-1 2 0,0-1 0,-4-1 0,4 1 0,-4-5 0,4 4 0,-8-4 0,11-1 0,-6 0 0,4-4 0,4 3 0,-8-4 0,3 5 0,1 0 0,-4-4 0,3-2 0,0 1 0,-3-4 0,4 3 0,-6 1 0,1-4 0,0 8 0,0-8 0,0 8 0,0-8 0,-1 4 0,1-1 0,0-3 0,4 8 0,2-3 0,-1 4 0,4-5 0,-3 0 0</inkml:trace>
  <inkml:trace contextRef="#ctx0" brushRef="#br0" timeOffset="90057">743 2402 24575,'-22'0'0,"0"0"0,6 0 0,-5 0 0,9 0 0,-3 0 0,5 0 0,0 0 0,-6 0 0,5 0 0,-10 0 0,10 0 0,-5 0 0,6 0 0,0 0 0,0 0 0,0 0 0,-6-5 0,5-1 0,-4-5 0,4 6 0,1-4 0,0 3 0,0-4 0,0 4 0,0-3 0,4 4 0,-3-1 0,3-3 0,-4 3 0,0-4 0,0 0 0,0 0 0,-1 0 0,1-1 0,0 1 0,0 5 0,4-4 0,-3 7 0,4-7 0,-6 8 0,1 1 0,5 1 0,0 4 0</inkml:trace>
  <inkml:trace contextRef="#ctx0" brushRef="#br0" timeOffset="91435">618 1544 24575,'-16'0'0,"5"0"0,-5 0 0,6 0 0,0 0 0,-5 0 0,-2 0 0,-5 0 0,5 0 0,2 0 0,0 0 0,-2 0 0,0 0 0,-3 0 0,8 0 0,-8 5 0,8-4 0,-3 4 0,5 0 0,-6-4 0,5 3 0,-10-4 0,10 0 0,-5 0 0,6 0 0,0 0 0,-5 0 0,3 0 0,-3 0 0,5 0 0,-6 0 0,5 0 0,-5 0 0,6 0 0,-5 0 0,3 0 0,-3 0 0,5 0 0,4 5 0,2-4 0,4 3 0</inkml:trace>
  <inkml:trace contextRef="#ctx0" brushRef="#br0" timeOffset="92940">653 1565 24575,'0'-10'0,"0"0"0,0 0 0,0-6 0,-10 4 0,3-3 0,-4 4 0,2 1 0,4 5 0,-1-5 0,-3 5 0,3-5 0,-4 4 0,5-3 0,-4 8 0,3-8 0,-4 8 0,-6-9 0,5 5 0,-5-6 0,1 0 0,4 6 0,-5-5 0,6 5 0,0-5 0,0 4 0,0-3 0,-6 8 0,5-4 0,-5 1 0,6 3 0,0-9 0,0 9 0,0-3 0,0-1 0,-1 4 0,1-8 0,0 8 0,4-8 0,2 8 0,4-4 0</inkml:trace>
  <inkml:trace contextRef="#ctx0" brushRef="#br0" timeOffset="94716">1188 1926 24575,'0'-22'0,"0"6"0,0 0 0,0 6 0,0 0 0,0 0 0,0 0 0,0-6 0,0-1 0,0 1 0,0 0 0,0 1 0,0 4 0,0-5 0,0 6 0,0 0 0,-4 4 0,3-3 0,-4 3 0,5-4 0,-4 0 0,-3-5 0,2 3 0,-5-8 0,4 8 0,0-3 0,-3 9 0,8-3 0,-3 4 0,-1-1 0,4-3 0,-8 8 0,8-8 0,-8 3 0,8-4 0,-8 0 0,3 0 0,0-1 0,-3 6 0,8-4 0,-3 8 0,4-4 0</inkml:trace>
  <inkml:trace contextRef="#ctx0" brushRef="#br0" timeOffset="98464">1727 1099 24575,'-11'0'0,"-4"0"0,4 0 0,-5 0 0,1 0 0,3 0 0,-3 0 0,5 0 0,0 0 0,0 0 0,-1 0 0,1 0 0,0 0 0,0 0 0,0 0 0,0 0 0,-1-5 0,1 4 0,0-8 0,-5 3 0,8-4 0,-8-1 0,10 6 0,-5-4 0,4 3 0,-3 0 0,3-3 0,-4 4 0,0-5 0,-1-6 0,-4 4 0,3-8 0,-4 8 0,1-9 0,3 10 0,-4-10 0,6 10 0,0-5 0,-1 11 0,1-4 0,0 3 0,0-4 0,0 4 0,4-3 0,-3 3 0,3 1 0,1-4 0,-4 8 0,3-8 0,-4 3 0,0-4 0,0 0 0,4-1 0,-3 6 0,3-4 0,1 3 0,0-4 0,1 0 0,2 0 0,-7-1 0,8 1 0,-3 0 0,-1 0 0,4 0 0,-3 4 0,4 2 0</inkml:trace>
  <inkml:trace contextRef="#ctx0" brushRef="#br0" timeOffset="100192">1771 1074 24575,'0'-15'0,"0"4"0,0-10 0,-4 4 0,2 1 0,-12 0 0,11 6 0,-11-6 0,12 4 0,-12-3 0,11 4 0,-6-4 0,4 3 0,-1-3 0,1 5 0,-4-1 0,8 1 0,-8 0 0,7 0 0,-2 0 0,4 0 0,0-1 0,0 1 0,0 0 0,0-5 0,0 3 0,0-8 0,0 8 0,0-8 0,0 8 0,0-8 0,0 8 0,0-9 0,0 10 0,0-10 0,0 10 0,0-10 0,0 5 0,0-1 0,0-4 0,0 10 0,0-4 0,0 9 0,0 1 0</inkml:trace>
  <inkml:trace contextRef="#ctx0" brushRef="#br0" timeOffset="101784">1720 1041 24575,'5'-10'0,"1"-5"0,4 3 0,-4-3 0,3 5 0,-8 0 0,3-1 0,1 1 0,-4 0 0,8-5 0,-3 3 0,5-8 0,-1 3 0,-4-5 0,3 5 0,-3 2 0,4 5 0,-4 0 0,3 0 0,-4-1 0,5 1 0,-4 0 0,3 0 0,-4 0 0,5 0 0,0-1 0,0 1 0,0 0 0,1 0 0,-1 0 0,0 0 0,0 4 0,0-3 0,0 3 0,0-4 0,0 4 0,0-3 0,0 4 0,0-5 0,0-1 0,0 1 0,0 0 0,0 4 0,0-3 0,0 4 0,0-1 0,0 2 0,0-1 0,0 4 0,0-8 0,0 3 0,6 1 0,-5-4 0,4 3 0,-5 0 0,0-3 0,0 8 0,1-3 0,-6-1 0,4 4 0,-8-3 0,4 4 0</inkml:trace>
  <inkml:trace contextRef="#ctx0" brushRef="#br0" timeOffset="103608">2483 1684 24575,'0'-17'0,"0"-4"0,0 5 0,0-6 0,0 0 0,0 5 0,0-4 0,4 10 0,2-4 0,4 4 0,0 6 0,-4-9 0,3 11 0,-4-11 0,5 13 0,-4-8 0,3 3 0,-4-4 0,1 0 0,3 4 0,-4-3 0,6-2 0,-1-5 0,1-6 0,0 0 0,5 0 0,-4 5 0,3-3 0,-5 8 0,1 1 0,-6-3 0,0 7 0,0-20 0,-4 9 0,5-16 0,-6 5 0,0-7 0,5 1 0,-4 5 0,4 3 0,-5 5 0,5 5 0,-4 2 0,3 4 0,-4-4 0,0 4 0,0-10 0,0 4 0,0 1 0,0-5 0,0 10 0,0-5 0,0 6 0,0 4 0,0 2 0</inkml:trace>
  <inkml:trace contextRef="#ctx0" brushRef="#br0" timeOffset="105462">2671 1086 24575,'0'-15'0,"0"3"0,-5-14 0,4 13 0,-14-14 0,12 11 0,-16-2 0,16 3 0,-11 4 0,13 1 0,-8 0 0,3 0 0,1 0 0,-4 0 0,3-1 0,-4 1 0,0 0 0,4 0 0,-3 0 0,8 0 0,-8-1 0,3 1 0,0 0 0,-3 0 0,4 0 0,-1 0 0,-3 4 0,8-3 0,-8 8 0,8-8 0,-4 8 0,5-4 0</inkml:trace>
  <inkml:trace contextRef="#ctx0" brushRef="#br0" timeOffset="106982">2739 859 24575,'15'-11'0,"-3"-4"0,3 3 0,-5-4 0,0 11 0,1-4 0,-1 8 0,-5-9 0,4 5 0,-3-1 0,4-8 0,0 7 0,1-8 0,-1 4 0,0 6 0,0-4 0,-5 3 0,4 0 0,-3-3 0,4 4 0,0-1 0,0-3 0,0 3 0,0-4 0,0 0 0,0 0 0,0 4 0,0-3 0,0 4 0,0-1 0,0-3 0,0 8 0,0-8 0,0 8 0,1-8 0,-6 3 0,4 0 0,-8-3 0,8 4 0,-3-6 0,4 1 0,0 0 0,0 0 0,0 4 0,0-3 0,0 8 0,-5-3 0,0 4 0</inkml:trace>
  <inkml:trace contextRef="#ctx0" brushRef="#br0" timeOffset="108798">3010 1850 24575,'-15'0'0,"3"0"0,-8 10 0,3-3 0,0 8 0,2-9 0,9 3 0,-3-3 0,4-1 0,-11 0 0,0-5 0,-1 4 0,2 2 0,-1 4 0,-1 1 0,1-1 0,-5 1 0,5 4 0,-6-3 0,5 4 0,2-6 0,4 0 0,1 0 0,0 0 0,4 0 0,-3-4 0,4 3 0,-1-4 0,-8 11 0,7 0 0,-9 6 0,0 0 0,4-6 0,-4 5 0,10-10 0,-3 4 0,3-4 0,1-1 0,0 0 0,1 0 0,-2 0 0,0 0 0,-3 0 0,4 0 0,-1 0 0,-3-5 0,3 4 0,-4-3 0,0 4 0,0 0 0,4 0 0,-3 5 0,3-3 0,0 3 0,-3-5 0,8 0 0,-4 0 0,1 0 0,3 0 0,-8 0 0,8-4 0,-4-2 0</inkml:trace>
  <inkml:trace contextRef="#ctx0" brushRef="#br0" timeOffset="110200">2378 2470 24575,'0'10'0,"0"0"0,0 0 0,0 0 0,0 0 0,0 1 0,0-1 0,5 0 0,0 0 0,1 0 0,-2 0 0,1 5 0,-4-4 0,4 5 0,-5-6 0,0 0 0,0 0 0,0 0 0,0 0 0,0 0 0,0 5 0,0 2 0,0-1 0,0 5 0,0-10 0,0 4 0,0-5 0,0 0 0,0 0 0,0 0 0,0 1 0,0-1 0,0 0 0,0 0 0,0 0 0,0 0 0,0 0 0,0 0 0,0 0 0,0 0 0,0 0 0,0 0 0,0 0 0,0-4 0,0-2 0</inkml:trace>
  <inkml:trace contextRef="#ctx0" brushRef="#br0" timeOffset="112280">2389 2486 24575,'-16'0'0,"0"0"0,-6 5 0,0 1 0,5 0 0,2 3 0,5-3 0,-6 4 0,0 1 0,-6 0 0,0 0 0,5-5 0,2 3 0,5-8 0,-1 4 0,1-5 0,0 0 0,0 0 0,-5 0 0,3 4 0,-3-3 0,-1 4 0,5-1 0,-10-3 0,5 9 0,-6-4 0,5 4 0,-4-4 0,10 3 0,-10-8 0,10 8 0,-10-3 0,5 5 0,-1-5 0,1 3 0,1-3 0,4 0 0,-5 3 0,6-8 0,4 8 0,-3-8 0,4 8 0,-1-3 0,-3 4 0,3 0 0,1 5 0,-5 1 0,4 12 0,0-14 0,0 2 0</inkml:trace>
  <inkml:trace contextRef="#ctx0" brushRef="#br0" timeOffset="114514">4132 740 24575,'-10'0'0,"0"0"0,0 0 0,0 0 0,0 0 0,-1 0 0,1 0 0,-5 0 0,-2-5 0,1 4 0,-5-13 0,9 11 0,-8-7 0,8 10 0,-8-4 0,8 2 0,-3-3 0,5 1 0,0 3 0,-1-8 0,1 8 0,0-8 0,5 3 0,-9 0 0,7-3 0,-8 4 0,0-6 0,3 1 0,-3-1 0,9 1 0,-3 0 0,3 0 0,1 0 0,-4-1 0,3 1 0,0 0 0,-3 0 0,8 0 0,-8 0 0,8-1 0,-8 1 0,8 0 0,-8 4 0,8-3 0,-4 4 0,5-5 0,-4 4 0,3-3 0,-4 3 0,1-4 0,2-5 0,-2 3 0,-1-3 0,4 5 0,-8 0 0,8-1 0,-3 1 0,4 0 0,0 4 0,0 2 0</inkml:trace>
  <inkml:trace contextRef="#ctx0" brushRef="#br0" timeOffset="115842">4129 461 24575,'0'-10'0,"0"0"0,0 0 0,0 0 0,0-1 0,0 1 0,0 0 0,0 0 0,4 4 0,-3-3 0,4 4 0,-1-1 0,2 1 0,-1 5 0,0 0 0</inkml:trace>
  <inkml:trace contextRef="#ctx0" brushRef="#br0" timeOffset="117454">4267 833 24575,'0'-17'0,"0"-3"0,0 3 0,0 0 0,0 2 0,0-1 0,4 10 0,-3-9 0,8 10 0,-8-6 0,8 1 0,-3 5 0,0-4 0,-2 3 0,0 0 0,-2-3 0,7 4 0,-4-6 0,1 1 0,3 0 0,-4 0 0,5 0 0,0 0 0,0 0 0,0-1 0,1-4 0,4 3 0,-3-3 0,8 4 0,-8 0 0,3 1 0,-5 0 0,5-1 0,-3 1 0,3-1 0,-5 1 0,5 5 0,-3-4 0,3 3 0,-5 0 0,0 2 0,0-1 0,0 4 0,0-8 0,0 8 0,0-8 0,0 3 0,0-4 0,0 4 0,0-3 0,5 3 0,-3-4 0,3 0 0,-5 4 0,0-3 0,0 8 0,-4-8 0,3 8 0,-4-8 0,5 3 0,0-4 0,0 0 0,1-6 0,4 4 0,-3-8 0,4 8 0,-6-4 0,0 11 0,0-4 0,-4 8 0,-2-4 0</inkml:trace>
  <inkml:trace contextRef="#ctx0" brushRef="#br0" timeOffset="119194">4307 736 24575,'-22'0'0,"6"0"0,0 0 0,11 5 0,0 0 0,5 1 0,0-2 0</inkml:trace>
  <inkml:trace contextRef="#ctx0" brushRef="#br0" timeOffset="125215">5170 1723 24575,'0'-22'0,"0"0"0,0-6 0,0 5 0,0-11 0,0 11 0,0-5 0,0 6 0,0 0 0,0 5 0,0 2 0,0 5 0,0-1 0,0 1 0,0 0 0,5-5 0,-4-2 0,4 0 0,-5-3 0,0 8 0,0-8 0,5 8 0,-4-3 0,3 5 0,-4 0 0,5-1 0,-4 1 0,8 5 0,-8-4 0,8 3 0,-4 0 0,1-3 0,3 4 0,-4-6 0,6 6 0,-1-4 0,0 3 0,-5-4 0,4 0 0,-8 0 0,8-1 0,-8 1 0,8 0 0,-8 0 0,8 0 0,-3 0 0,4-6 0,-4 5 0,4-10 0,-5 10 0,6-5 0,-6 6 0,0 0 0,-1 0 0,-3 0 0,8 4 0,-8-3 0,8 3 0,-3-4 0,-1 0 0,4 4 0,-7-3 0,6 4 0,-2-1 0,4-3 0,0 3 0,0 1 0,0-4 0,0 3 0,0 0 0,-4-3 0,3 8 0,-8-8 0,8 4 0,-3-11 0,4 5 0,0-5 0,1 1 0,-1 3 0,0-3 0,0 5 0,0 0 0,0 0 0,-4-1 0,3 1 0,-8 0 0,8 0 0,-3 0 0,-1 0 0,4-1 0,-8 1 0,8 5 0,-8-4 0,8 7 0,-3-2 0,-1 4 0,0 0 0</inkml:trace>
  <inkml:trace contextRef="#ctx0" brushRef="#br0" timeOffset="127401">5257 1693 24575,'0'10'0,"0"0"0,0 0 0,0 0 0,0 0 0,0 0 0,0 0 0,0 0 0,0 0 0,0 0 0,0 0 0,5-4 0,1 3 0,-1-3 0,4-1 0,-3 0 0,4-5 0,5 4 0,7-2 0,2 2 0,10 2 0,-5-5 0,0 4 0,5-5 0,-11 5 0,5-4 0,-6 4 0,-6-5 0,0 0 0,-6 0 0,0 5 0,0-4 0,0 3 0,0 1 0,0 0 0,5 6 0,2-1 0,5 6 0,-1-4 0,1 8 0,0-3 0,0 0 0,-1-1 0,1-5 0,0 0 0,0 0 0,-6-1 0,5 1 0,-9 4 0,8-2 0,-8 7 0,9-3 0,-9 5 0,3-6 0,-4 5 0,-1-10 0,1 4 0,-1-4 0,0-1 0,-5 0 0,0 0 0,-1-5 0,2 4 0,4-3 0,0-1 0,0 0 0,0-1 0,0-3 0,0 4 0,0-5 0,0 0 0,0 0 0,0 0 0,0 4 0,0-3 0,0 4 0,0-5 0,0 4 0,0-3 0,1 4 0,-6-1 0,4 2 0,-8 4 0,4-4 0,-5-2 0</inkml:trace>
  <inkml:trace contextRef="#ctx0" brushRef="#br0" timeOffset="129035">6202 1264 24575,'0'-16'0,"0"0"0,0-1 0,0 2 0,0-1 0,0-1 0,0-4 0,0-1 0,0 0 0,0 0 0,0 0 0,0 5 0,0-3 0,0 8 0,0-3 0,0 5 0,0 0 0,0-6 0,0-1 0,0-10 0,0 3 0,0-10 0,0 5 0,5-1 0,-4-4 0,9 11 0,-4-11 0,0 11 0,4-5 0,-4 11 0,0-4 0,3 10 0,-3-10 0,4 10 0,0-5 0,0 6 0,0 0 0,1-5 0,-1 3 0,0-3 0,1 9 0,-1-3 0,-5 4 0,4-1 0,-8-3 0,8 8 0,-8-8 0,8 3 0,-3 0 0,-1-3 0,4 4 0,-8-5 0,8 4 0,-3-3 0,4 3 0,0-4 0,-4 0 0,2 0 0,-2 4 0,4 2 0,0 4 0,-4 0 0,-2 0 0</inkml:trace>
  <inkml:trace contextRef="#ctx0" brushRef="#br0" timeOffset="130659">5617 702 24575,'0'-10'0,"0"-1"0,0 1 0,0 0 0,0-5 0,0 3 0,0-3 0,0 5 0,0 0 0,0-6 0,0-1 0,0 1 0,0 0 0,0 1 0,0 4 0,0-10 0,0 9 0,0-8 0,0 8 0,0-3 0,0 5 0,0 0 0,0 0 0,0-1 0,0-4 0,0-2 0,0 1 0,0-5 0,0 10 0,0-10 0,0 10 0,0-5 0,0 6 0,-4 0 0,3 4 0,-4 2 0</inkml:trace>
  <inkml:trace contextRef="#ctx0" brushRef="#br0" timeOffset="132591">5648 621 24575,'11'-9'0,"-1"6"0,-4-11 0,3 13 0,-8-8 0,8-2 0,-3-1 0,5-8 0,-6 8 0,5-8 0,-4 8 0,4-3 0,-4 5 0,3 0 0,-8-1 0,3 1 0,1 5 0,-4-4 0,8 3 0,-8-4 0,8 0 0,-4 4 0,1-3 0,3 3 0,-4-4 0,5 4 0,0 2 0,0-1 0,1 0 0,-1-5 0,-5-1 0,4 6 0,-3-4 0,4 8 0,0-8 0,0 3 0,0-4 0,0-6 0,0 5 0,1-10 0,-1 10 0,1-5 0,-1 6 0,0 0 0,0 4 0,0 2 0,-5 4 0,0 0 0</inkml:trace>
  <inkml:trace contextRef="#ctx0" brushRef="#br0" timeOffset="134097">6236 757 24575,'15'0'0,"1"0"0,1 0 0,3 0 0,-3 0 0,-1 0 0,5 0 0,-4 0 0,4 0 0,-4 0 0,3 0 0,-3 0 0,5 0 0,-6-5 0,5 4 0,-5-3 0,1 4 0,3-5 0,-3 3 0,-1-3 0,5 1 0,-5 2 0,1-7 0,4 8 0,-5-9 0,1 5 0,3-1 0,-3-4 0,-1 5 0,0-2 0,-6-2 0,0 8 0,0-3 0,0 4 0,0-5 0,0 4 0,0-8 0,0 8 0,0-8 0,0 8 0,0-8 0,0 3 0,0 1 0,-4-5 0,3 5 0,-4-5 0,5-1 0,0 1 0,1-5 0,-1 3 0,0-3 0,0 5 0,0 0 0,0 4 0,-4-3 0,-2 8 0,-4-4 0</inkml:trace>
  <inkml:trace contextRef="#ctx0" brushRef="#br0" timeOffset="135595">6208 1198 24575,'21'0'0,"-2"0"0,8 0 0,-5 0 0,-5 0 0,-2 0 0,-5 0 0,0 0 0,0 0 0,0 0 0,0 0 0,0 0 0,0 0 0,5 0 0,-3 0 0,3 0 0,-5 0 0,0 0 0,0 0 0,5 0 0,2 0 0,5 0 0,-6-4 0,0 2 0,-1-2 0,-4 4 0,4 0 0,-4 0 0,-1 0 0,0 0 0,0 0 0,0 0 0,5 0 0,2 0 0,4 0 0,1 0 0,0 0 0,0 0 0,-1 5 0,-4-4 0,3 9 0,-8-9 0,3 8 0,-5-8 0,0 4 0,0-5 0,0 0 0,0 0 0,0 0 0,0 0 0,-4 0 0,-2 0 0</inkml:trace>
  <inkml:trace contextRef="#ctx0" brushRef="#br0" timeOffset="138018">5882 1995 24575,'0'10'0,"0"0"0,0 0 0,0 0 0,0 0 0,0 0 0,0 1 0,0-1 0,0 0 0,0 0 0,0 0 0,0 0 0,0 5 0,0 2 0,5 4 0,1 1 0,5 0 0,0 0 0,0-6 0,-5 5 0,3-5 0,-3 1 0,-1 3 0,5-3 0,-4 5 0,0-1 0,3-4 0,-8-2 0,8-5 0,-8 0 0,4 0 0,-5 0 0,0 0 0,4-4 0,-3 3 0,4-3 0,-5 4 0,0 0 0,5 5 0,-4-4 0,4 10 0,-5-10 0,0 4 0,0-5 0,0 0 0,0 0 0,0 1 0,0-1 0,0 0 0,0 0 0,0 0 0,0 0 0,0 0 0,0-5 0,0 0 0</inkml:trace>
  <inkml:trace contextRef="#ctx0" brushRef="#br0" timeOffset="139453">6020 2119 24575,'21'0'0,"-8"0"0,13 0 0,-9 0 0,5 0 0,0 0 0,-1 0 0,1 0 0,0 0 0,-6 0 0,5 0 0,-5 0 0,6 0 0,-5 0 0,-2 0 0,-5 0 0,0 0 0,0 0 0,0 0 0,0 0 0,6 0 0,-5 0 0,4 0 0,-5 0 0,0 0 0,0 0 0,0 0 0,0 0 0,0 0 0,0 0 0,0 0 0,1 0 0,-1 0 0,0 0 0,0 0 0,0 0 0,0 0 0,0 0 0,-5 0 0,0 0 0</inkml:trace>
  <inkml:trace contextRef="#ctx0" brushRef="#br0" timeOffset="143075">6304 2335 24575,'4'10'0,"2"0"0,9 5 0,-3 2 0,8 0 0,-7 3 0,7-8 0,-8 4 0,3-6 0,-5 0 0,0 0 0,-4 0 0,3-4 0,-4-2 0,5-4 0,0 0 0,0 0 0,0 0 0,0 0 0,1 5 0,-1-4 0,-5 8 0,0-8 0,-5 3 0</inkml:trace>
  <inkml:trace contextRef="#ctx0" brushRef="#br0" timeOffset="148097">4727 2084 24575,'16'4'0,"-5"2"0,3 0 0,-7-2 0,8 0 0,-9 2 0,3 0 0,-3-2 0,4 1 0,0 0 0,0 5 0,0 0 0,0 0 0,0 0 0,0 0 0,0 0 0,0-4 0,0 3 0,0-4 0,0 1 0,0 3 0,0-3 0,-4 4 0,-2 0 0,1 0 0,-4 0 0,8 0 0,-4-5 0,1 4 0,3-3 0,-8 4 0,3 0 0,1-4 0,-4 2 0,3-2 0,-4 4 0,5 0 0,-4 0 0,3 0 0,-4 0 0,5 0 0,-4 0 0,3 0 0,-4 0 0,0 0 0,0 0 0,0 1 0,0 4 0,5 1 0,-4 1 0,4 3 0,-5-8 0,0 3 0,0-5 0,0 0 0,0 0 0,5 0 0,-4 0 0,3 0 0,-4 6 0,5-5 0,-4 4 0,3-5 0,-4 0 0,0 0 0,0 0 0,0 0 0,5-4 0,-4 3 0,3-4 0,-4 11 0,0 0 0,0 1 0,0-2 0,0 0 0,0-3 0,0 3 0,0-5 0,0 0 0,0-4 0,0-2 0</inkml:trace>
  <inkml:trace contextRef="#ctx0" brushRef="#br0" timeOffset="149511">5083 2550 24575,'4'10'0,"-3"5"0,8-8 0,-3 12 0,4-16 0,-4 11 0,8-8 0,-7 4 0,8 0 0,-5 0 0,6 1 0,0-1 0,1 1 0,-2-1 0,-5 0 0,0 0 0,0 0 0,0-4 0,0-2 0,-4 1 0,3-4 0,-4 8 0,5-8 0,0 4 0,0-1 0,1-3 0,-1 4 0,0-1 0,0-3 0,0 4 0,-5-1 0,4-3 0,2 4 0,6-5 0,-1 0 0,5 0 0,-10 0 0,4 0 0,-5 0 0,0 0 0,0 0 0,0 0 0,0 0 0,-4 0 0,-2 0 0</inkml:trace>
  <inkml:trace contextRef="#ctx0" brushRef="#br0" timeOffset="159690">6239 1214 24575,'4'10'0,"2"0"0,4 0 0,0 0 0,0-4 0,0 3 0,0-3 0,0 4 0,0 0 0,0-5 0,0 4 0,0-8 0,0 8 0,6-8 0,-5 8 0,4-8 0,0 9 0,2-4 0,5 5 0,-6-1 0,5 1 0,-5-1 0,1 6 0,-1-4 0,-1 8 0,-3-3 0,4 5 0,-5-1 0,4 1 0,-3 0 0,9 9 0,-9-12 0,3 12 0,-4-20 0,-1 4 0,0-5 0,0 0 0,0 0 0,0-4 0,-4 3 0,3-4 0,-4 1 0,5-2 0,-4 1 0,3-4 0,-4 4 0,5-5 0,0 0 0,-4 4 0,3-3 0,-4 4 0,6-5 0,-1 0 0,0 0 0,-5 4 0,0 2 0,-5-1 0,0 0 0</inkml:trace>
  <inkml:trace contextRef="#ctx0" brushRef="#br0" timeOffset="162000">5392 939 24575,'0'-16'0,"0"-5"0,-5 10 0,4-5 0,-3 1 0,-1 3 0,-1-8 0,0 8 0,-3-8 0,3 8 0,-5-8 0,1 8 0,4-3 0,-3 5 0,3-1 0,-4 1 0,4 0 0,-3 0 0,3 4 0,-4-3 0,0 8 0,4-8 0,-3 8 0,4-8 0,-5 3 0,-1-4 0,1 4 0,0-3 0,0 8 0,0-8 0,0 4 0,-1-1 0,1 1 0,0 5 0,4-4 0,2 3 0,4-4 0</inkml:trace>
  <inkml:trace contextRef="#ctx0" brushRef="#br0" timeOffset="165142">5319 1209 24575,'10'0'0,"0"-10"0,0 8 0,1-12 0,-1 8 0,5 0 0,-4-3 0,10 3 0,-10 1 0,4-5 0,-5 5 0,0-1 0,0 1 0,0 1 0,1 3 0,-1-4 0,0 5 0,0 0 0,0 0 0,0 0 0,5 0 0,-4 0 0,10 0 0,-10 0 0,4 0 0,1 0 0,-5-4 0,4 3 0,-5-4 0,0 5 0,0-4 0,0 3 0,1-4 0,-1 0 0,0 4 0,0-3 0,-5 4 0,0 0 0</inkml:trace>
  <inkml:trace contextRef="#ctx0" brushRef="#br0" timeOffset="167670">6530 340 24575,'10'0'0,"0"0"0,0 0 0,5 0 0,-3 0 0,3 0 0,-5 0 0,0 0 0,0 0 0,0 5 0,0-4 0,0 3 0,0-4 0,0 0 0,0 0 0,0 0 0,0 0 0,0 0 0,0 0 0,0 0 0,0 0 0,1-9 0,-1 2 0,0-4 0,0 2 0,0 3 0,-4-4 0,3 0 0,-8 0 0,4 0 0,-1-6 0,-2 0 0,8-12 0,-9-2 0,9 1 0,-9-5 0,4 10 0,-5-4 0,5 12 0,-4 0 0,3 6 0,-4 0 0,5 4 0,0 2 0,1 4 0,-2 0 0</inkml:trace>
  <inkml:trace contextRef="#ctx0" brushRef="#br0" timeOffset="172384">4800 2112 24575,'-10'-12'0,"-1"-2"0,1 3 0,-1-1 0,5-3 0,-3 5 0,4 0 0,-1-1 0,-3-4 0,3 4 0,0-5 0,-3 6 0,8-5 0,-8 3 0,8-3 0,-9-1 0,9 5 0,-4-10 0,5 10 0,0-10 0,0 10 0,0-10 0,0 4 0,0-4 0,-5-1 0,4 0 0,-4 0 0,0 0 0,4 0 0,-9 0 0,9 5 0,-9-3 0,9 3 0,-9-5 0,9 6 0,-8 0 0,7 6 0,-2 0 0,4 0 0,-5 0 0,4-1 0,-3 1 0,4 0 0,0 0 0,0 0 0,0-6 0,0 5 0,0-4 0,4 4 0,-3 1 0,8 0 0,-8 0 0,8 4 0,-8-3 0,8 8 0,-3-3 0,-1 4 0,0 0 0</inkml:trace>
  <inkml:trace contextRef="#ctx0" brushRef="#br0" timeOffset="174500">3364 1921 24575,'0'-15'0,"0"-2"0,0 0 0,0 2 0,0 5 0,0-6 0,0 0 0,-4-1 0,3-4 0,-4 5 0,5-6 0,0 0 0,0 0 0,-5 0 0,4 0 0,-4 5 0,0-3 0,4 8 0,-8-3 0,7 0 0,-2 3 0,4-8 0,0 3 0,0-5 0,0 0 0,0-6 0,0 5 0,0 0 0,0 8 0,0 4 0,0 1 0,0 0 0,0 4 0,0 2 0</inkml:trace>
  <inkml:trace contextRef="#ctx0" brushRef="#br0" timeOffset="178784">3355 1903 24575,'0'10'0,"0"0"0,0 0 0,0 0 0,0 0 0,0 0 0,0 6 0,0 0 0,-5 6 0,-1 0 0,-1 5 0,-2-8 0,3 13 0,-5-19 0,0 13 0,0-3 0,0 0 0,-1 5 0,6 0 0,-3-5 0,3 0 0,0-3 0,-3-8 0,8 3 0,-4-5 0,5 0 0,0 0 0,0 0 0,0 0 0,-4 0 0,2 0 0,-2 5 0,4-3 0,-5 3 0,4-5 0,-3 0 0,4 0 0,-5-4 0,4 3 0,1 1 0,6 2 0,5 8 0,-1-3 0,1-1 0,0 5 0,-1-10 0,0 4 0,1 1 0,-1-5 0,-4 10 0,3-5 0,-3 6 0,0-6 0,4 0 0,-9-6 0,8 0 0,-8 0 0,3 0 0,-4 0 0,5-5 0,-4 4 0,3-12 0,-4 2 0,-5-15 0,4 5 0,-9-10 0,4 5 0,-4-1 0,4-4 0,-4 5 0,9-1 0,-9-4 0,9 10 0,-4-4 0,5 4 0,0 1 0,-5 5 0,4-4 0,-3-2 0,4-1 0,0-3 0,0 5 0,0 0 0,0-1 0,0 1 0,-10 5 0,8-10 0,-13 13 0,10-8 0,-5 10 0,-1 0 0,1 5 0,0 0 0,0 5 0,0 0 0,0 0 0,-1 0 0,1 6 0,-1 0 0,1 1 0,-1-2 0,1 0 0,4-3 0,-4 3 0,9-5 0,-3 0 0,4 0 0,-5-4 0,4 3 0,-3-4 0,4 5 0,-5 0 0,4 0 0,-8 0 0,3 0 0,1 0 0,0 0 0,1 0 0,2 0 0,-2 1 0,-6-1 0,8 0 0,-12 1 0,12-1 0,-7 0 0,8-5 0,-3 0 0</inkml:trace>
  <inkml:trace contextRef="#ctx0" brushRef="#br0" timeOffset="181319">6822 1758 24575,'16'-5'0,"-5"3"0,4-7 0,-5 3 0,0 1 0,0-4 0,1 8 0,-1-8 0,0 3 0,0-4 0,0 0 0,5-1 0,-4 1 0,5-6 0,-1 9 0,-3-7 0,3 8 0,-5 1 0,0-5 0,0 9 0,0-8 0,0 8 0,1-8 0,-1 8 0,0-8 0,5 3 0,-4 0 0,4-3 0,-4 8 0,-1-4 0,0 5 0,-5-4 0,4 3 0,-3-4 0,4 5 0,0 0 0,0 0 0,0 0 0,0 0 0,-5 0 0,0 0 0</inkml:trace>
  <inkml:trace contextRef="#ctx0" brushRef="#br0" timeOffset="183173">7005 1733 24575,'10'10'0,"0"0"0,0 0 0,0 0 0,0 0 0,0 0 0,-4 0 0,-2 0 0,1 0 0,1 0 0,4-4 0,-5 2 0,4-6 0,-8 7 0,8-8 0,-8 8 0,8-8 0,-3 3 0,4 1 0,0 0 0,0 5 0,0 0 0,0 0 0,0-4 0,0-2 0,0 1 0,-4 0 0,3 1 0,-4 3 0,5-8 0,-4 8 0,3-8 0,-8 8 0,8-8 0,-4 4 0,1-5 0,-2 0 0</inkml:trace>
  <inkml:trace contextRef="#ctx0" brushRef="#br0" timeOffset="184725">6909 1273 24575,'17'0'0,"3"0"0,-8 0 0,8-5 0,-3-1 0,5-5 0,-6 5 0,5-4 0,-5 9 0,1-9 0,-2 9 0,-5-3 0,0-1 0,0 4 0,0-4 0,0 1 0,0-2 0,0-4 0,6-1 0,-5 1 0,9-6 0,-3 5 0,-1-5 0,5 5 0,-10 1 0,5 4 0,-6 1 0,-5 1 0,4 3 0,-3-8 0,4 3 0,0-4 0,0 4 0,-5 2 0,0 4 0</inkml:trace>
  <inkml:trace contextRef="#ctx0" brushRef="#br0" timeOffset="186261">7005 1296 24575,'10'0'0,"0"0"0,0 0 0,0 0 0,0 0 0,0 0 0,5 0 0,-3 0 0,3 0 0,-5 0 0,0 0 0,0 0 0,0 0 0,0 0 0,0 5 0,0 0 0,0 1 0,0 3 0,0-8 0,0 3 0,0 1 0,0-4 0,0 8 0,0-4 0,6 1 0,-5 3 0,10-3 0,-10 0 0,4 3 0,0-8 0,-3 3 0,3-4 0,-5 5 0,0 0 0,-4 6 0,-2-6 0,-4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31T17:20:40.310"/>
    </inkml:context>
    <inkml:brush xml:id="br0">
      <inkml:brushProperty name="width" value="0.07056" units="cm"/>
      <inkml:brushProperty name="height" value="0.07056" units="cm"/>
      <inkml:brushProperty name="color" value="#FF0000"/>
    </inkml:brush>
  </inkml:definitions>
  <inkml:trace contextRef="#ctx0" brushRef="#br0">3709 7061 24575,'13'0'0,"-1"0"0,1 0 0,0 0 0,0 0 0,-1 0 0,1 0 0,6 0 0,-5 0 0,12 5 0,-5-3 0,0 10 0,-2-11 0,-6 10 0,0-9 0,-1 3 0,1 1 0,0 1 0,-1 6 0,7 0 0,2 0 0,1 0 0,3 0 0,-11 0 0,12 1 0,-11-2 0,3 1 0,-5-6 0,-5 5 0,3-11 0,-4 10 0,6-4 0,6 6 0,-5 0 0,12 1 0,-5-1 0,6 1 0,-6-1 0,5 1 0,-12-2 0,6 1 0,-8 0 0,1 0 0,0-7 0,-1 5 0,1-9 0,6 4 0,-5-6 0,12 5 0,-5-3 0,7 4 0,-1-6 0,0 6 0,-6-4 0,5 4 0,-11-6 0,3 0 0,-5 0 0,7 0 0,0 0 0,1 0 0,12 6 0,-10-4 0,12 4 0,-14 0 0,5 2 0,-11-2 0,3 1 0,-5-1 0,0-6 0,-1 6 0,1 0 0,7 2 0,1 5 0,-1-6 0,6 5 0,2-4 0,-5 5 0,10 2 0,-18-3 0,4-4 0,-6 3 0,0-10 0,-6 11 0,4-11 0,-4 5 0,6 0 0,0-6 0,-1 6 0,-5 0 0,4-5 0,-3 11 0,4-6 0,1 7 0,0-6 0,6 5 0,-5-5 0,12 0 0,-5 5 0,7-11 0,-2 6 0,-4-7 0,-3 0 0,-6 0 0,-1 0 0,-5 5 0,-1 2 0,-6 0 0,0-1 0</inkml:trace>
  <inkml:trace contextRef="#ctx0" brushRef="#br0" timeOffset="1">4984 7572 24575,'13'-7'0,"0"-4"0,-1 4 0,1-6 0,0 6 0,-1-5 0,1 12 0,0-12 0,-1 5 0,1-6 0,-5 0 0,9 7 0,-8-6 0,10 5 0,-6-6 0,0 0 0,6 6 0,-5-4 0,12 3 0,-11-4 0,3-2 0,2 1 0,-6 0 0,11-1 0,-10 1 0,11 0 0,-11 0 0,10 0 0,-11 5 0,6-4 0,-8 11 0,1-11 0,6 5 0,-4-6 0,4 0 0,-12 0 0,10-5 0,-9 4 0,5-5 0,-2 12 0,-3-4 0,-2-3 0,6 5 0,-11-15 0,10 15 0,-9-10 0,9 6 0,-10-6 0,5 4 0,0-4 0,-5 7 0,11-8 0,-10 6 0,10-12 0,-10 11 0,9-3 0,-9 5 0,3 0 0,1 0 0,-4 0 0,8 0 0,-2 1 0,5-1 0,0 0 0,-1 6 0,1 1 0,0 6 0,-1 0 0,1-5 0,0 3 0,-1-4 0,7 1 0,-4 3 0,4-4 0,-6 0 0,0 5 0,-1-10 0,1 9 0,0-9 0,0 9 0,5-9 0,-3 9 0,4-10 0,0 5 0,-4 0 0,4-6 0,-6 7 0,-1-1 0,-5-5 0,5 5 0,-5-5 0,5 4 0,7-3 0,1 4 0,0 0 0,0 0 0,-14 1 0,6 5 0,-11-5 0,5 6 0</inkml:trace>
  <inkml:trace contextRef="#ctx0" brushRef="#br0" timeOffset="2">5539 7751 24575,'12'0'0,"1"0"0,0 0 0,-1 0 0,1 0 0,-6 5 0,4-3 0,-3 3 0,4 0 0,1 3 0,0-1 0,-7 3 0,6-8 0,-5 4 0,12 0 0,-5-5 0,6 11 0,-7-5 0,-1 6 0,1-6 0,-6 4 0,4-4 0,-4 0 0,0 4 0,5-4 0,-11 6 0,10-7 0,-3 6 0,4-5 0,1 0 0,0 4 0,-1-4 0,1 5 0,0-4 0,-7 3 0,6-9 0,-11 8 0,11-8 0,-5 9 0,5-4 0,1 6 0,0 0 0,6 0 0,-5-1 0,6 2 0,-1-2 0,-11 1 0,10 0 0,-10-6 0,-1 4 0,4-9 0,-10 8 0,5-2 0,0 11 0,2 10 0,0-12 0,-1 2 0</inkml:trace>
  <inkml:trace contextRef="#ctx0" brushRef="#br0" timeOffset="3">4917 7578 24575,'0'19'0,"0"-5"0,0 6 0,0-8 0,0 1 0,0-1 0,0 1 0,0 0 0,0-1 0,0 1 0,0-1 0,0 1 0,0 6 0,0-5 0,0 5 0,0-6 0,0 0 0,0-1 0,0 7 0,-5 2 0,3 6 0,-4 1 0,6-1 0,0-6 0,0 5 0,0-13 0,0 7 0,0-1 0,0 2 0,0 0 0,0-3 0,0 2 0,0 1 0,0-1 0,0 6 0,0-12 0,6 12 0,-4-12 0,3 5 0,-5-6 0,6-1 0,-4 1 0,3-1 0,-5 1 0,6 0 0,-4-1 0,9-4 0,-10 3 0,10-4 0,-3 6 0,-1-1 0,4 1 0,-4-1 0,6 7 0,7 2 0,-6 0 0,0-2 0,-2-7 0,-6 1 0,1-1 0,-1 1 0,0-5 0,-5 2 0,5-2 0,-6 5 0,0-1 0,6 1 0,-5-1 0,4 1 0,-5-1 0,6-5 0,-4-1 0,3-6 0</inkml:trace>
  <inkml:trace contextRef="#ctx0" brushRef="#br0" timeOffset="4">5563 7134 24575,'-13'-7'0,"1"-4"0,-1 9 0,6-9 0,-4 10 0,9-10 0,-9 3 0,10-5 0,-10 0 0,9-5 0,-4 3 0,1-11 0,3 5 0,-11-14 0,6 6 0,-1-14 0,-4 14 0,4-6 0,0 7 0,-4-6 0,10 4 0,-4 1 0,6 3 0,0 12 0,0-5 0,0 6 0,0 0 0,0 1 0,0-1 0,0 0 0,0 1 0,0-1 0,0-7 0,0-1 0,0 0 0,0-4 0,0 10 0,0-4 0,0 6 0,0 1 0,0-1 0,0 0 0,0 0 0,0 1 0,0-1 0,0 0 0,0 1 0,0-1 0,0 0 0,0 0 0,0 1 0,0-8 0,0 6 0,0-6 0,0 14 0,0 0 0</inkml:trace>
  <inkml:trace contextRef="#ctx0" brushRef="#br0" timeOffset="5">5674 7031 24575,'13'0'0,"0"0"0,-1 0 0,1 6 0,0-4 0,-1 9 0,1-5 0,7 8 0,1-1 0,5 1 0,-5-1 0,5 1 0,-11-2 0,4-4 0,-6-3 0,-6 1 0,4-5 0,-10 11 0,10-11 0,-3 10 0,5-10 0,-7 11 0,6-11 0,-5 5 0,6-1 0,-1-4 0,1 5 0,0-6 0,0 6 0,-1-5 0,1 5 0,0-6 0,-1 0 0,1 0 0,0 0 0,-6 6 0,4 0 0,-9 7 0,3-1 0,-5 1 0,6 0 0,-4 0 0,9-1 0,-4 7 0,7 10 0,-7 16 0,1-18 0,-8 1 0</inkml:trace>
  <inkml:trace contextRef="#ctx0" brushRef="#br0" timeOffset="6">5731 7887 24575,'0'35'0,"0"1"0,-7 1 0,-1 6 0,-5-21 0,-1 11 0,1-19 0,0 6 0,7-8 0,-5 1 0,9-1 0,-4 1 0,6 0 0,0-1 0,0 1 0,0-1 0,0 1 0,0-1 0,0 1 0,0 0 0,0 0 0,0-1 0,0 1 0,0-1 0,0 1 0,0 0 0,0-1 0,0 1 0,0-1 0,0 1 0,0-1 0,0 1 0,0-1 0,0 1 0,0-1 0,0 1 0,6 0 0,-4 6 0,9-4 0,-10 3 0,4-5 0,1-1 0,-4 1 0,9-6 0,-9 4 0,9-3 0,-9 4 0,9 1 0,-10 0 0,10-1 0,-9 1 0,3-1 0,-5-5 0,0-1 0</inkml:trace>
  <inkml:trace contextRef="#ctx0" brushRef="#br0" timeOffset="7">4851 8114 24575,'-12'13'0,"-1"5"0,0-3 0,6 4 0,-5-6 0,11-1 0,-10 1 0,4 6 0,-6-5 0,0 5 0,5-6 0,-3 0 0,5-1 0,-2 1 0,-3 0 0,10-1 0,-10-5 0,9 4 0,-9-10 0,10 11 0,-10-5 0,3 5 0,-4 1 0,-1-1 0,1 1 0,-1-1 0,7 1 0,-6 0 0,5-6 0,1 4 0,-6-4 0,11 6 0,-10-6 0,4-1 0,-1-2 0,3-2 0,5 4 0</inkml:trace>
  <inkml:trace contextRef="#ctx0" brushRef="#br0" timeOffset="8">4493 7477 24575,'12'-13'0,"1"1"0,0-1 0,-7 0 0,6 6 0,-11-4 0,11 10 0,-11-11 0,10 5 0,-10-6 0,11 6 0,-5 1 0,0 0 0,5 6 0,-6-12 0,7 5 0,0-6 0,0-6 0,0-2 0,1 0 0,-7-5 0,4 12 0,-3-12 0,-1 12 0,5 0 0,-11 3 0,10 4 0,-9-6 0,9 0 0,-9 0 0,9 6 0,-9-4 0,8 3 0,-1-10 0,-2 3 0,5-11 0,-5 5 0,7 0 0,-7-4 0,5 10 0,-11-4 0,10 6 0,-10 1 0,5-1 0,0 6 0,-5-5 0,5 5 0,0 0 0,-5 2 0,5 5 0</inkml:trace>
  <inkml:trace contextRef="#ctx0" brushRef="#br0" timeOffset="9">4522 7498 24575,'0'19'0,"0"-5"0,0 5 0,0 0 0,0-4 0,0 10 0,0-11 0,0 6 0,0-8 0,0 1 0,0-1 0,0 1 0,0 0 0,0-1 0,0 1 0,-6-1 0,0 1 0,-7-1 0,6 1 0,-4-1 0,9 1 0,-3 0 0,-1-6 0,5 4 0,-10-4 0,3 6 0,2 0 0,-5-1 0,3 1 0,-5 5 0,1-3 0,4 4 0,-3-6 0,4-1 0,0 1 0,2 0 0,-1-1 0,5 1 0,-5-1 0,0-5 0,6-1 0,-6-6 0</inkml:trace>
  <inkml:trace contextRef="#ctx0" brushRef="#br0" timeOffset="10">2542 6985 24575,'-13'0'0,"0"0"0,1 0 0,-1 0 0,0 0 0,1 0 0,-1 0 0,-7 0 0,6 0 0,-12 6 0,5-5 0,0 12 0,2-13 0,6 12 0,1-11 0,-1 5 0,0 0 0,0 0 0,1 7 0,-8 0 0,-1 0 0,0 1 0,-5-1 0,12 0 0,-12 1 0,12-2 0,-6 1 0,7-6 0,7 4 0,-6-9 0,5 9 0,-6-4 0,-5 6 0,3 0 0,-11 1 0,5-1 0,-7 0 0,7 0 0,-4 1 0,11-2 0,-6 1 0,7 0 0,1 0 0,-1-6 0,0 4 0,0-9 0,-6 3 0,5-5 0,-12 6 0,5-4 0,-7 3 0,1-5 0,-1 7 0,8-6 0,-6 5 0,11-6 0,-4 0 0,7 0 0,-8 0 0,-1 0 0,0 0 0,-12 7 0,10-6 0,-12 6 0,14-2 0,-5 3 0,12-1 0,-6-1 0,8 0 0,-1-5 0,0 5 0,0-1 0,-6 3 0,-2 5 0,0-5 0,-5 4 0,-2-4 0,5 5 0,-10 2 0,18-3 0,-4-4 0,6 2 0,1-8 0,4 9 0,-3-9 0,4 4 0,-5-1 0,-1-4 0,0 5 0,5-1 0,-3-3 0,5 9 0,-7-4 0,0 6 0,0-7 0,-6 7 0,4-6 0,-11 0 0,5 4 0,-6-9 0,-1 5 0,8-7 0,1 0 0,6 0 0,0 0 0,6 4 0,1 4 0,6-1 0,0-1 0</inkml:trace>
  <inkml:trace contextRef="#ctx0" brushRef="#br0" timeOffset="11">1262 7497 24575,'-12'-8'0,"-1"-3"0,0 5 0,0-7 0,1 5 0,-1-3 0,0 10 0,1-10 0,-1 4 0,0-6 0,6 0 0,-11 6 0,10-4 0,-12 3 0,7-5 0,0 1 0,-6 5 0,5-4 0,-12 3 0,12-5 0,-6 0 0,2 0 0,3 0 0,-11-1 0,11 1 0,-11-1 0,13 2 0,-13-2 0,11 7 0,-4-5 0,6 10 0,1-9 0,-8 3 0,6-5 0,-6 1 0,14-1 0,-11-5 0,8 3 0,-4-4 0,1 13 0,6-5 0,-1-3 0,-5 5 0,11-15 0,-11 15 0,11-11 0,-10 8 0,9-7 0,-3 4 0,-1-4 0,4 6 0,-9-6 0,9 4 0,-10-11 0,11 12 0,-11-5 0,10 6 0,-4 0 0,1 1 0,4-1 0,-11 0 0,5 0 0,-6 1 0,0-1 0,1 6 0,-1 1 0,0 6 0,1 0 0,-1-6 0,0 5 0,0-5 0,-6 0 0,5 5 0,-6-6 0,7 2 0,1 4 0,-1-11 0,0 11 0,0-11 0,1 11 0,-7-11 0,4 11 0,-4-11 0,0 4 0,4 1 0,-4-5 0,6 5 0,1 0 0,4-4 0,-3 4 0,4-6 0,-6 6 0,-5-4 0,-3 3 0,1 1 0,1 1 0,12 0 0,-5 4 0,11-3 0,-5 5 0</inkml:trace>
  <inkml:trace contextRef="#ctx0" brushRef="#br0" timeOffset="12">707 7675 24575,'-13'0'0,"1"0"0,-1 0 0,0 0 0,0 0 0,6 6 0,-4-5 0,4 4 0,-6 1 0,0 1 0,1 1 0,4 2 0,-3-8 0,4 3 0,-13 2 0,7-6 0,-7 11 0,7-6 0,0 7 0,1-5 0,5 2 0,-5-3 0,5 1 0,1 3 0,-6-4 0,11 6 0,-11-7 0,5 5 0,-6-3 0,1-2 0,-1 6 0,0-5 0,0 5 0,1-5 0,4 5 0,-3-11 0,9 10 0,-9-10 0,5 11 0,-7-5 0,0 5 0,0 1 0,-6 0 0,4-1 0,-4 2 0,0-1 0,10-1 0,-9 1 0,11-5 0,0 3 0,-4-10 0,9 10 0,-4-4 0,1 13 0,-3 8 0,-1-11 0,3 3 0</inkml:trace>
  <inkml:trace contextRef="#ctx0" brushRef="#br0" timeOffset="13">1330 7502 24575,'0'20'0,"0"-6"0,0 5 0,0-7 0,0 1 0,0-1 0,0 1 0,0 0 0,0 0 0,0 0 0,0-1 0,0 1 0,0 5 0,0-3 0,0 4 0,0-7 0,0 1 0,0 0 0,0 6 0,5 1 0,-3 8 0,4-1 0,-6 0 0,0-6 0,0 5 0,0-12 0,0 6 0,0-2 0,0 3 0,0 0 0,0-2 0,0 0 0,0 3 0,0-2 0,0 6 0,0-12 0,-6 11 0,4-10 0,-4 4 0,6-6 0,-5-1 0,3 1 0,-3-1 0,5 1 0,-6 0 0,4-1 0,-9-5 0,9 5 0,-9-6 0,5 7 0,-2-1 0,-3 1 0,4-1 0,-6 8 0,-7 1 0,6-1 0,0 0 0,3-8 0,3 1 0,1-1 0,1 1 0,1-6 0,4 4 0,-5-4 0,6 6 0,0-1 0,-6 1 0,5-1 0,-5 1 0,6 0 0,-6-6 0,5-1 0,-5-6 0</inkml:trace>
  <inkml:trace contextRef="#ctx0" brushRef="#br0" timeOffset="14">683 7059 24575,'12'-7'0,"1"-5"0,-1 11 0,-5-11 0,5 11 0,-11-10 0,10 4 0,-10-6 0,11 0 0,-11-6 0,5 5 0,0-12 0,-5 5 0,12-14 0,-5 6 0,0-14 0,4 13 0,-5-4 0,1 6 0,4-7 0,-10 5 0,5 2 0,-7 2 0,0 12 0,0-5 0,0 6 0,0 0 0,0 0 0,0 0 0,0 1 0,0-1 0,0 0 0,0-6 0,0-2 0,0 0 0,0-4 0,0 10 0,0-4 0,0 6 0,0 0 0,0 0 0,0 0 0,0 1 0,0-1 0,0 0 0,0 0 0,0 1 0,0-1 0,0 0 0,0 0 0,0 1 0,0-7 0,0 4 0,0-4 0,0 12 0,0 1 0</inkml:trace>
  <inkml:trace contextRef="#ctx0" brushRef="#br0" timeOffset="15">571 6956 24575,'-13'0'0,"0"0"0,1 0 0,-1 6 0,0-5 0,0 11 0,1-6 0,-8 8 0,-1-1 0,-6 1 0,5-1 0,-3 0 0,11 0 0,-6-5 0,7-3 0,7 0 0,-6-3 0,11 9 0,-11-9 0,5 8 0,-6-8 0,7 9 0,-6-9 0,5 4 0,-6-2 0,1-2 0,-1 4 0,0-6 0,0 5 0,1-3 0,-1 4 0,0-6 0,0 0 0,1 0 0,-1 0 0,5 5 0,-3 2 0,10 6 0,-4-1 0,5 1 0,-6-1 0,4 1 0,-9-1 0,4 8 0,-8 8 0,8 18 0,0-20 0,7 3 0</inkml:trace>
  <inkml:trace contextRef="#ctx0" brushRef="#br0" timeOffset="16">514 7811 24575,'0'35'0,"0"2"0,7-1 0,1 7 0,5-20 0,0 10 0,0-19 0,0 5 0,-5-7 0,3 1 0,-10 0 0,4 0 0,-5 0 0,0-1 0,0 1 0,0-1 0,0 1 0,0-1 0,0 1 0,0-1 0,0 1 0,0-1 0,0 1 0,0-1 0,0 1 0,0 0 0,0 0 0,0-1 0,0 1 0,0 0 0,0-1 0,0 1 0,0-1 0,0 1 0,0-1 0,0 1 0,-5-1 0,3 8 0,-9-6 0,10 5 0,-5-6 0,1-1 0,3 1 0,-9-7 0,9 6 0,-9-5 0,10 5 0,-10 1 0,9 0 0,-9-1 0,9 1 0,-4 0 0,6-6 0,0-1 0</inkml:trace>
  <inkml:trace contextRef="#ctx0" brushRef="#br0" timeOffset="17">1396 8038 24575,'12'13'0,"1"6"0,0-4 0,-5 3 0,3-5 0,-9-1 0,9 1 0,-4 7 0,5-6 0,2 5 0,-7-7 0,4 1 0,-4-1 0,0 1 0,4 0 0,-9-1 0,9-4 0,-10 2 0,10-8 0,-9 9 0,9-3 0,-4 4 0,6 1 0,-1-1 0,1 1 0,0-1 0,-7 1 0,6-1 0,-5-5 0,-1 5 0,6-6 0,-11 7 0,11-5 0,-6-3 0,2 0 0,-3-3 0,-5 3 0</inkml:trace>
  <inkml:trace contextRef="#ctx0" brushRef="#br0" timeOffset="18">1756 7402 24575,'-13'-13'0,"0"1"0,1-1 0,5 0 0,-5 6 0,11-5 0,-11 11 0,11-10 0,-11 4 0,12-6 0,-12 5 0,5 3 0,0-1 0,-5 5 0,5-10 0,-5 4 0,-1-6 0,0-7 0,-1 0 0,1-1 0,5-5 0,-2 11 0,1-11 0,2 13 0,-4-1 0,9 2 0,-9 5 0,9-6 0,-9 1 0,10-1 0,-10 6 0,9-5 0,-9 5 0,3-12 0,1 5 0,-5-12 0,4 5 0,-5 0 0,5-4 0,-4 10 0,12-4 0,-12 6 0,11 0 0,-5 0 0,0 6 0,5-4 0,-5 3 0,0 2 0,5 0 0,-5 6 0</inkml:trace>
  <inkml:trace contextRef="#ctx0" brushRef="#br0" timeOffset="19">1726 7422 24575,'0'20'0,"0"-7"0,0 7 0,0-1 0,0-5 0,0 12 0,0-12 0,0 5 0,0-7 0,0 1 0,0 0 0,0 0 0,0 0 0,0-1 0,0 1 0,6-1 0,0 1 0,7-1 0,-5 1 0,2-1 0,-8 1 0,3-1 0,1-4 0,-4 3 0,8-5 0,-2 7 0,-1 0 0,4-1 0,-4 1 0,6 6 0,0-4 0,-6 3 0,4-5 0,-3-1 0,-2 1 0,0 0 0,-1 0 0,-3 0 0,4-1 0,-1-5 0,-4-1 0,5-6 0</inkml:trace>
  <inkml:trace contextRef="#ctx0" brushRef="#br0" timeOffset="20">3129 5919 24575,'0'-17'0,"0"-8"0,0-11 0,0 0 0,4 2 0,1 5 0,4 1 0,-3 3 0,-2 3 0,-4-1 0,0 4 0,0-3 0,0-1 0,0 4 0,0-3 0,3 8 0,-1 2 0,1-1 0,-3 4 0,0-3 0,0 3 0,0-3 0,0 2 0,0-2 0,0 4 0,0 0 0,0-1 0,0 0 0,0 1 0,0-4 0,0-2 0,0-3 0,0-1 0,0 1 0,0-6 0,0 8 0,0-6 0,0 11 0,0-2 0,0 4 0,-4 3 0,3-3 0,-2 4 0,3-5 0,0 1 0,-4-4 0,3-2 0,-3-3 0,0-6 0,3 4 0,-7-4 0,3 6 0,0-1 0,-3 4 0,7 2 0,-2 4 0,-1 0 0,3 0 0,-2-5 0,-2-1 0,5-8 0,-9-2 0,3-11 0,-4 5 0,1-9 0,3 9 0,-3-5 0,4 7 0,-1-2 0,-2 7 0,8 0 0,-5 0 0,1 5 0,4-10 0,-4 4 0,0 0 0,3-3 0,-8 3 0,4-5 0,-5-7 0,1 5 0,4-1 0,-4 9 0,9 6 0,-4-1 0,0 0 0,3 0 0,-3 0 0,0 1 0,3 3 0,-3-3 0,4 4 0,0-9 0,0 2 0,0-2 0,0 4 0,0 1 0,0-14 0,0 10 0,0-15 0,0 13 0,0-1 0,0-3 0,0 7 0,0-3 0,0 6 0,0-1 0,0 1 0,0-1 0,0 0 0,0 0 0,0 0 0,0 1 0,0-19 0,0 9 0,0-14 0,0 12 0,0 5 0,0-3 0,0 8 0,0-9 0,0 9 0,0-9 0,0 5 0,0-2 0,0-2 0,0 3 0,0-4 0,0 4 0,0 1 0,0 5 0,0 5 0,0 0 0,0 5 0,0 0 0,0-4 0,0-2 0,0 0 0,0-7 0,4 6 0,1-8 0,4 6 0,-5-1 0,5 0 0,-9 5 0,8 0 0,-7 5 0,3-1 0,-4 1 0,3 0 0,2-4 0,0 2 0,-1-2 0,-1 4 0,-2-1 0,3-2 0,-1 1 0,-2-1 0,3-2 0,-1 4 0,-2-3 0,7-6 0,-7 3 0,8-12 0,-4 3 0,4-11 0,1 5 0,0-4 0,-1 11 0,0 0 0,0 5 0,-1 4 0,1 5 0,-5 2 0,0 3 0,-4-5 0,4 1 0,-3 0 0,7-4 0,-8 2 0,8-2 0,-7 4 0,7-5 0,-8 0 0,8-1 0,-7-3 0,3 8 0,-4-4 0,0 5 0,0 0 0,3 3 0,-2-2 0,3 3 0,-4-4 0,0-5 0,0 0 0,0-5 0,4-5 0,-3 4 0,8-9 0,-9 9 0,4-3 0,-4 4 0,4 4 0,-3 2 0,2 4 0,-3 0 0,0 0 0,0-1 0,0-3 0,0-2 0,0 1 0,0-4 0,0 8 0,0-4 0,0 5 0,0 0 0,0 0 0,0-1 0,0 0 0,-3 1 0,2 0 0,-6 0 0,6 0 0,-7 0 0,7-1 0,-6-3 0,6 3 0,-7-8 0,7 8 0,-7-8 0,7 7 0,-3-6 0,0 6 0,4-2 0,-4 4 0,4 0 0,0-5 0,0 4 0,0-4 0,0 1 0,0 3 0,0-4 0,0 5 0,0 0 0,0 0 0,0-5 0,0 0 0,0-10 0,0 4 0,0-9 0,0 9 0,0 1 0,0 6 0,0 3 0,0 1 0,4 3 0,0 1 0,5 4 0,-5 0 0,0 0 0</inkml:trace>
  <inkml:trace contextRef="#ctx0" brushRef="#br0" timeOffset="21">3032 4637 24575,'-9'0'0,"1"0"0,-10 0 0,9 0 0,-13 0 0,8 0 0,-9 0 0,0 0 0,-6 0 0,0 0 0,0 0 0,6 0 0,-5 0 0,9 0 0,-3 0 0,-1 0 0,4 0 0,-8 0 0,2 0 0,2 0 0,-5 0 0,9 0 0,-9 0 0,5 4 0,-1-2 0,2 6 0,4-7 0,4 3 0,-3-4 0,4 0 0,-5 0 0,0 4 0,0-3 0,1 3 0,-4-4 0,-3 0 0,5 0 0,-7 0 0,11 0 0,-8 0 0,10 0 0,-4 0 0,-1 0 0,3 0 0,-7-4 0,9 2 0,-5-1 0,5-1 0,-4 3 0,8-3 0,0 4 0,6 0 0</inkml:trace>
  <inkml:trace contextRef="#ctx0" brushRef="#br0" timeOffset="22">2731 4683 24575,'-9'23'0,"-2"-2"0,-8 8 0,-1 5 0,6-9 0,-11 10 0,18-15 0,-15 7 0,12-13 0,-4 1 0,5-3 0,2-8 0,2 1 0,-7 2 0,-2-6 0,-4 7 0,0-3 0,-4 4 0,3 0 0,-4 0 0,9 0 0,-2-1 0,6 1 0,-2-5 0,7 4 0,-6-7 0,5 6 0,-6-3 0,-1 1 0,0 2 0,-5-2 0,5 4 0,1-4 0,3 2 0,0-3 0,1 1 0,4 2 0,-3-3 0,2 4 0,0 5 0,-2 0 0,6 5 0,-8 5 0,8-4 0,-3-5 0,4-6 0</inkml:trace>
  <inkml:trace contextRef="#ctx0" brushRef="#br0" timeOffset="23">2376 4619 24575,'-13'-8'0,"3"-2"0,-12-13 0,11 3 0,-13-8 0,10 9 0,0-3 0,-3 4 0,7 0 0,-7 0 0,7 0 0,-3 1 0,0-6 0,3-1 0,-8-5 0,7 6 0,-2 0 0,4 5 0,0 0 0,4 4 0,-2 2 0,5 4 0,-5 3 0,3 2 0,-1-1 0,-3 0 0,4-1 0,-4 1 0,-1 1 0,-3 2 0,3-6 0,-8 6 0,4-7 0,-5 7 0,4-6 0,-2 5 0,6-5 0,-2 6 0,7-6 0,2 6 0,3-2 0</inkml:trace>
  <inkml:trace contextRef="#ctx0" brushRef="#br0" timeOffset="24">3058 4752 24575,'0'-8'0,"0"-5"0,4 0 0,1-5 0,0 5 0,3 0 0,-7 4 0,2 1 0,1 0 0,-3 0 0,6 3 0,-2-6 0,3 5 0,0-6 0,1 7 0,-5-2 0,4 2 0,-4 1 0,5-8 0,-1 6 0,0-2 0,0 1 0,0 2 0,0 0 0,0-2 0,1 3 0,3-9 0,1 3 0,10-7 0,-4 7 0,3-8 0,-4 5 0,0-1 0,-5 2 0,0 6 0,-5-1 0,0 6 0,0-2 0,1-1 0,3 3 0,1-7 0,5 4 0,-5-5 0,4 0 0,0 0 0,-3 1 0,2-1 0,-8 5 0,5-4 0,-4 3 0,4-3 0,-1-1 0,-3 1 0,4 0 0,-1-1 0,-3-4 0,4 0 0,0-2 0,-4-1 0,4 6 0,-5-2 0,0 3 0,1 1 0,-1 4 0,0-3 0,0 2 0,0 0 0,0-2 0,0 3 0,5-5 0,0-4 0,10-1 0,-4-1 0,8-3 0,-8 9 0,8-9 0,-8 11 0,4-1 0,-14 8 0,0 0 0</inkml:trace>
  <inkml:trace contextRef="#ctx0" brushRef="#br0" timeOffset="25">3610 4358 24575,'0'17'0,"0"1"0,0 0 0,0-5 0,0 0 0,0-5 0,0 4 0,0-3 0,4 4 0,0-5 0,4 0 0,1 4 0,-4-3 0,2 0 0,-6-1 0,6-4 0,-3 4 0,5 1 0,-5-1 0,3 0 0,-2 0 0,3 0 0,-4 0 0,4 0 0,-8 0 0,8 0 0,-7 1 0,6-5 0,-6 4 0,6-7 0,-2 6 0,3-6 0,0 6 0,0-3 0,0 1 0,0 2 0,1-6 0,-1 6 0,0-6 0,0 6 0,0-6 0,0 2 0,-3 1 0,2-3 0,-3 3 0,4-4 0,1 0 0,-1 0 0,1 0 0,-1 0 0,0 0 0,0 0 0,-4 8 0,0-6 0,-4 5 0</inkml:trace>
  <inkml:trace contextRef="#ctx0" brushRef="#br0" timeOffset="26">3546 4379 24575,'9'0'0,"-1"0"0,0 0 0,4 0 0,-3 0 0,8 0 0,-8 0 0,3-4 0,-4 3 0,0-3 0,0 4 0,0 0 0,1-3 0,-1 2 0,0-3 0,-3 1 0,2 2 0,-2-3 0,3 4 0,0 0 0,0 0 0,4 0 0,2 0 0,-1 0 0,4 0 0,-8 0 0,3 0 0,-4 0 0,0 0 0,0 0 0,0 0 0,1 0 0,-1 0 0,1 0 0,-1 0 0,0 0 0,0 0 0,-4 4 0,0 0 0,-1 1 0,-2 2 0,6-3 0,-2 5 0,3-1 0,0 0 0,1-3 0,-1 2 0,0-6 0,-3 6 0,2-6 0,-6 6 0,6-6 0,-6 6 0,6-6 0,-6 6 0,6 2 0,-6-3 0,3 1 0</inkml:trace>
  <inkml:trace contextRef="#ctx0" brushRef="#br0" timeOffset="27">3161 1677 24575,'-12'0'0,"2"0"0,-6 0 0,6 0 0,-2 0 0,4 0 0,0 0 0,-1 0 0,1 0 0,0 0 0,0 0 0,0 0 0,0 0 0,-1-4 0,1 3 0,-1-2 0,1 3 0,0 0 0,0 0 0,-1 0 0,1-4 0,0-1 0,-4 1 0,2-3 0,-6 2 0,6-3 0,-6 2 0,6-1 0,-2 3 0,4-1 0,-5-3 0,4 3 0,-4-3 0,5 4 0,-4-5 0,2 5 0,-6-5 0,2 1 0,0-1 0,-2 0 0,2 5 0,1-4 0,-4 3 0,8 1 0,-8-4 0,8 7 0,-8-3 0,4 0 0,-5 3 0,0-7 0,0 7 0,-7-7 0,5 3 0,-5-4 0,11 4 0,-3-3 0,8 3 0,-3 0 0,3-2 0,-3 6 0,6-6 0,-9 2 0,9 0 0,-7-2 0,5 2 0,0 0 0,-4-2 0,-1 2 0,-5 0 0,5-2 0,0 6 0,5-6 0,-5 6 0,4-6 0,-3 6 0,3-7 0,-3 8 0,-1-8 0,-1 7 0,-2-3 0,2 0 0,0 3 0,-2-3 0,6 0 0,-6 3 0,6-6 0,-7 6 0,8-2 0,-8-2 0,4 5 0,-5-4 0,5 0 0,-4 3 0,4-2 0,-5 3 0,4-5 0,-2 5 0,2-4 0,0 4 0,-2-4 0,2 3 0,-4-3 0,4 4 0,-2-4 0,7 3 0,-8-6 0,4 2 0,0 0 0,-4-3 0,8 4 0,-8-5 0,8 4 0,-3-3 0,3 7 0,1-6 0,0 6 0,0-2 0,3-1 0,-2 3 0,6-7 0,-6 8 0,2-4 0,-3 0 0,0 3 0,-4-7 0,-2 4 0,0-5 0,-2 0 0,2 1 0,0-1 0,2 1 0,4 3 0,0-3 0,-1 4 0,5-5 0,-3 5 0,6-3 0,-3 2 0,4-3 0,-4 3 0,3-6 0,-6 1 0,2-8 0,-8 0 0,2-4 0,-6-2 0,7 0 0,-8-4 0,8 10 0,-4-1 0,6 7 0,3 4 0,2 3 0,3 1 0</inkml:trace>
  <inkml:trace contextRef="#ctx0" brushRef="#br0" timeOffset="28">3160 1649 24575,'0'-28'0,"0"-6"0,0 9 0,0-8 0,0 8 0,0-3 0,0-1 0,0 5 0,0-3 0,0-3 0,0 0 0,0-4 0,9 5 0,-3 1 0,8 3 0,-5 3 0,-1 9 0,1-4 0,-1 11 0,-3-5 0,2 10 0,-2-6 0,3-2 0,0-1 0,1-2 0,-1 4 0,0-5 0,0 4 0,1-3 0,-1 3 0,-4 1 0,1-1 0,-5 1 0,4-4 0,-4 2 0,4-7 0,0 4 0,-3-4 0,3 3 0,0 5 0,-4 2 0,4 3 0,-4-5 0,0 1 0,0-1 0,0 1 0,0 0 0,0-5 0,0 0 0,0-5 0,0 5 0,0-4 0,0 4 0,0-1 0,0 2 0,0 4 0,0 0 0,0-1 0,0 0 0,0 1 0,4-4 0,1 2 0,3-6 0,-3 7 0,-1-8 0,-4-1 0,0-7 0,0-3 0,0 4 0,-4-3 0,3 7 0,-3-2 0,0 9 0,3 0 0,-3 5 0,1 3 0,2-2 0,-3 2 0,4-3 0,0-1 0,0-3 0,0 3 0,0-8 0,0 8 0,0-4 0,-4 1 0,3 3 0,-3-4 0,0 9 0,4-4 0,-8 7 0,7-2 0,-2 3 0</inkml:trace>
  <inkml:trace contextRef="#ctx0" brushRef="#br0" timeOffset="29">3206 1691 24575,'23'0'0,"0"0"0,11 0 0,8 0 0,-5 0 0,3 0 0,-6 0 0,2 0 0,0 0 0,-2 0 0,-11 0 0,0 0 0,-5 0 0,-5 0 0,0 0 0,-5 0 0,0-4 0,4 4 0,1-4 0,5 0 0,0-1 0,0-3 0,-1-1 0,5-1 0,-6-3 0,5 7 0,-11-6 0,2 8 0,-4-4 0,0-1 0,5 1 0,-4 0 0,13-2 0,-8 2 0,8-2 0,-4-3 0,0 4 0,0-8 0,0 7 0,-1-3 0,-4 5 0,0-1 0,-1 1 0,1-1 0,1-4 0,7 3 0,-5-7 0,14-2 0,-10 1 0,1 1 0,-5 0 0,-2 7 0,4-3 0,-5 5 0,4-1 0,-8 1 0,8-1 0,-4 0 0,5 0 0,-5 0 0,4 4 0,-8-2 0,8 2 0,-8 1 0,3 0 0,1 0 0,-4 3 0,11-7 0,-10 7 0,10-2 0,-10-1 0,6 3 0,-2-7 0,-1 4 0,4-1 0,-4-3 0,4 7 0,1-3 0,0 0 0,-1 3 0,1-3 0,-4 4 0,2-4 0,-6 3 0,6-7 0,-7 7 0,4-6 0,-1 2 0,-3-4 0,8 0 0,-8 1 0,11-4 0,-10 2 0,6-2 0,-8 8 0,0-3 0,5 5 0,-4-5 0,3 3 0,0-5 0,2 1 0,0-1 0,2-4 0,-7 4 0,8-4 0,-8 8 0,3-2 0,-4 6 0,1-3 0,-1 1 0,1 2 0,-5-6 0,3 2 0,-2-3 0,3 3 0,-4-2 0,3 6 0,-6-6 0,3 6 0,-4-3 0</inkml:trace>
  <inkml:trace contextRef="#ctx0" brushRef="#br0" timeOffset="30">1959 1339 24575,'-14'0'0,"-7"0"0,10 0 0,-10 0 0,2 0 0,4 0 0,-6 7 0,3 0 0,-1 10 0,-4-4 0,5 5 0,1-1 0,3 1 0,-3-4 0,7-1 0,-2-5 0,7 0 0,-2 0 0,6 0 0,-6 0 0,2-3 0,-3 3 0,-5-4 0,0 9 0,-10 1 0,4 4 0,-9 6 0,8-5 0,-3 4 0,-3-5 0,6-4 0,-2-2 0,9-4 0,5 0 0,-4 1 0,-2 0 0,0 3 0,-3-2 0,-2 7 0,1-6 0,-5 6 0,5-7 0,0 3 0,1-5 0,-1 1 0,-3 4 0,2-4 0,2 3 0,0-7 0,-2 3 0,1-3 0,-5 4 0,0-4 0,5 3 0,-5-7 0,5 7 0,-5-7 0,9 6 0,-13-6 0,12 3 0,-12-4 0,3 0 0,0 0 0,-4 0 0,5 0 0,-6 0 0,5 0 0,1 0 0,6 0 0,-1 0 0,0 0 0,5 0 0,-4 0 0,-4 0 0,5-4 0,-9-1 0,16-3 0,-4 3 0,9-2 0,0 6 0,4-3 0</inkml:trace>
  <inkml:trace contextRef="#ctx0" brushRef="#br0" timeOffset="31">1406 1759 24575,'-12'-4'0,"2"3"0,-2-6 0,4 6 0,-1-11 0,1 10 0,-5-6 0,3 0 0,-2 6 0,3-9 0,-3 6 0,2-4 0,-2 1 0,0-1 0,2 5 0,-2-4 0,4 4 0,0-5 0,-5 1 0,4 0 0,-4 3 0,5-2 0,-5 5 0,4-5 0,-3 3 0,-1-1 0,4 1 0,-3 0 0,-1 4 0,4-8 0,-4 7 0,5-6 0,-5 6 0,4-3 0,-3 1 0,3 1 0,1-1 0,-8 3 0,6-4 0,-7 3 0,9-2 0,-4-1 0,2 3 0,-2-7 0,0 7 0,2-6 0,-2 6 0,-1-3 0,4 4 0,-3-3 0,-1 2 0,4-3 0,-8 0 0,3 3 0,1-3 0,-4 0 0,8 3 0,-4-3 0,5 1 0,0 2 0,0-3 0,0 1 0,-1-2 0,-2-3 0,1 3 0,-1-2 0,3 2 0,-1-3 0,-4 4 0,5-4 0,-5 7 0,4-7 0,-3 4 0,3 0 0,-8-5 0,8 5 0,-8-5 0,4 1 0,-1-1 0,-2-4 0,7 8 0,-3-6 0,3 6 0,1-3 0,4-5 0,-4 0 0,3-4 0,0-1 0,-3 0 0,8 0 0,-4 4 0,4 2 0,0 7 0,0 2 0</inkml:trace>
  <inkml:trace contextRef="#ctx0" brushRef="#br0" timeOffset="32">576 1965 24575,'0'8'0,"-4"4"0,-1 2 0,0-1 0,-3-1 0,3 1 0,-3-4 0,3 3 0,-6-3 0,8-1 0,-4 0 0,3-3 0,3 2 0,-6-3 0,2 4 0,1 1 0,-4-5 0,4 0 0,-1 0 0,-3-3 0,4 2 0,-5 1 0,1-3 0,0 6 0,0-6 0,0 6 0,0-6 0,-1 3 0,1-1 0,0-2 0,3 6 0,2-2 0,-1 3 0,3-4 0,-2 0 0</inkml:trace>
  <inkml:trace contextRef="#ctx0" brushRef="#br0" timeOffset="33">602 1948 24575,'-17'0'0,"-1"0"0,5 0 0,-4 0 0,7 0 0,-2 0 0,4 0 0,0 0 0,-5 0 0,4 0 0,-8 0 0,8 0 0,-4 0 0,5 0 0,0 0 0,0 0 0,-1 0 0,-4-4 0,5-1 0,-5-4 0,4 5 0,1-3 0,0 2 0,0-3 0,0 3 0,0-3 0,3 4 0,-2-1 0,2-2 0,-3 2 0,0-3 0,0 0 0,-1 0 0,1 0 0,-1-1 0,1 1 0,0 4 0,3-4 0,-2 7 0,3-6 0,-5 6 0,1 1 0,4 1 0,0 3 0</inkml:trace>
  <inkml:trace contextRef="#ctx0" brushRef="#br0" timeOffset="34">501 1252 24575,'-13'0'0,"4"0"0,-4 0 0,5 0 0,0 0 0,-4 0 0,-2 0 0,-4 0 0,4 0 0,2 0 0,0 0 0,-2 0 0,1 0 0,-4 0 0,8 0 0,-8 4 0,8-3 0,-4 3 0,5 0 0,-5-3 0,4 2 0,-8-3 0,9 0 0,-5 0 0,4 0 0,1 0 0,-4 0 0,2 0 0,-2 0 0,4 0 0,-5 0 0,4 0 0,-4 0 0,5 0 0,-4 0 0,2 0 0,-2 0 0,4 0 0,3 4 0,2-3 0,3 2 0</inkml:trace>
  <inkml:trace contextRef="#ctx0" brushRef="#br0" timeOffset="35">529 1269 24575,'0'-8'0,"0"0"0,0 0 0,0-5 0,-8 3 0,3-2 0,-4 3 0,1 1 0,4 4 0,0-4 0,-4 4 0,3-4 0,-3 3 0,4-3 0,-3 8 0,2-8 0,-3 7 0,-5-7 0,4 4 0,-4-5 0,1 0 0,3 5 0,-4-4 0,5 4 0,0-4 0,0 3 0,0-2 0,-5 6 0,4-3 0,-4 1 0,5 2 0,0-7 0,-1 7 0,1-2 0,0-1 0,-1 3 0,1-6 0,0 6 0,3-6 0,2 6 0,3-3 0</inkml:trace>
  <inkml:trace contextRef="#ctx0" brushRef="#br0" timeOffset="36">963 1562 24575,'0'-18'0,"0"5"0,0 0 0,0 5 0,0 0 0,0 0 0,0 0 0,0-5 0,0-1 0,0 1 0,0 0 0,0 1 0,0 3 0,0-4 0,0 5 0,0 0 0,-3 3 0,2-3 0,-3 4 0,4-5 0,-3 1 0,-3-4 0,2 2 0,-4-6 0,3 7 0,0-4 0,-2 8 0,6-2 0,-2 3 0,-1-1 0,3-2 0,-6 6 0,6-6 0,-6 2 0,6-3 0,-6 0 0,2 0 0,0-1 0,-2 5 0,6-4 0,-3 8 0,4-4 0</inkml:trace>
  <inkml:trace contextRef="#ctx0" brushRef="#br0" timeOffset="37">1400 891 24575,'-9'0'0,"-3"0"0,3 0 0,-4 0 0,1 0 0,2 0 0,-2 0 0,4 0 0,0 0 0,0 0 0,-1 0 0,1 0 0,0 0 0,0 0 0,0 0 0,-1 0 0,1-4 0,-1 3 0,1-6 0,-4 2 0,6-3 0,-6-1 0,8 5 0,-4-3 0,3 2 0,-2 0 0,2-2 0,-3 3 0,0-4 0,-1-5 0,-3 3 0,2-6 0,-3 6 0,1-7 0,2 8 0,-3-8 0,5 8 0,0-4 0,-1 9 0,1-3 0,0 2 0,0-3 0,0 3 0,3-2 0,-2 2 0,2 1 0,1-4 0,-4 8 0,3-8 0,-3 3 0,0-3 0,0 0 0,3-1 0,-2 5 0,2-3 0,1 2 0,0-3 0,1 0 0,1 0 0,-5-1 0,6 1 0,-2 0 0,-1 0 0,3-1 0,-2 5 0,3 0 0</inkml:trace>
  <inkml:trace contextRef="#ctx0" brushRef="#br0" timeOffset="38">1436 871 24575,'0'-12'0,"0"3"0,0-8 0,-3 3 0,1 1 0,-9 0 0,8 5 0,-8-5 0,9 3 0,-9-2 0,9 3 0,-6-3 0,4 2 0,-1-2 0,1 4 0,-3-1 0,6 1 0,-6 0 0,5 0 0,-1 0 0,3 0 0,0-1 0,0 1 0,0-1 0,0-3 0,0 3 0,0-8 0,0 8 0,0-8 0,0 8 0,0-8 0,0 8 0,0-8 0,0 8 0,0-8 0,0 8 0,0-8 0,0 4 0,0-1 0,0-3 0,0 8 0,0-3 0,0 7 0,0 1 0</inkml:trace>
  <inkml:trace contextRef="#ctx0" brushRef="#br0" timeOffset="39">1395 844 24575,'4'-8'0,"0"-4"0,5 2 0,-5-2 0,4 4 0,-7 0 0,2-1 0,1 1 0,-3 0 0,6-4 0,-2 2 0,4-6 0,-1 2 0,-3-4 0,2 4 0,-2 2 0,3 4 0,-3 0 0,2 0 0,-3-1 0,4 1 0,-3 0 0,2-1 0,-2 1 0,3 0 0,0-1 0,0 1 0,0 0 0,1 0 0,-1 0 0,0 0 0,0 3 0,0-2 0,0 2 0,1-3 0,-1 3 0,0-2 0,0 2 0,0-3 0,0-1 0,0 1 0,0 0 0,0 3 0,0-2 0,1 3 0,-1-1 0,0 2 0,0-1 0,0 3 0,0-6 0,0 2 0,5 1 0,-4-3 0,3 2 0,-4 0 0,1-3 0,-1 8 0,1-4 0,-5 0 0,3 4 0,-6-4 0,3 4 0</inkml:trace>
  <inkml:trace contextRef="#ctx0" brushRef="#br0" timeOffset="40">2013 1366 24575,'0'-14'0,"0"-3"0,0 4 0,0-5 0,0 0 0,0 4 0,0-3 0,3 8 0,2-3 0,3 3 0,1 5 0,-5-7 0,4 8 0,-4-8 0,4 10 0,-3-6 0,2 2 0,-3-3 0,1 0 0,2 3 0,-3-2 0,5-2 0,-1-4 0,1-5 0,0 0 0,4 0 0,-3 5 0,2-4 0,-4 8 0,1 0 0,-5-3 0,0 7 0,0-17 0,-3 7 0,4-12 0,-5 3 0,0-5 0,4 1 0,-3 3 0,3 3 0,-4 4 0,4 5 0,-3 1 0,2 3 0,-3-4 0,0 5 0,0-9 0,0 3 0,0 1 0,0-4 0,0 8 0,0-4 0,0 5 0,0 3 0,0 2 0</inkml:trace>
  <inkml:trace contextRef="#ctx0" brushRef="#br0" timeOffset="41">2166 881 24575,'0'-12'0,"0"2"0,-4-11 0,3 10 0,-11-11 0,9 9 0,-12-1 0,12 2 0,-8 3 0,10 1 0,-6-1 0,2 1 0,1 0 0,-3 0 0,2-1 0,-3 1 0,0 0 0,3 0 0,-3 0 0,8 0 0,-8-1 0,3 1 0,1 0 0,-4-1 0,4 1 0,-1 0 0,-2 3 0,6-2 0,-6 6 0,6-6 0,-3 6 0,4-3 0</inkml:trace>
  <inkml:trace contextRef="#ctx0" brushRef="#br0" timeOffset="42">2221 697 24575,'12'-9'0,"-2"-3"0,2 2 0,-4-3 0,0 9 0,1-3 0,-1 6 0,-4-7 0,3 4 0,-2-1 0,3-7 0,0 7 0,1-8 0,0 5 0,-1 4 0,0-4 0,-4 3 0,3 0 0,-2-2 0,3 3 0,0-1 0,0-2 0,0 2 0,0-3 0,1 0 0,-1 0 0,0 3 0,0-2 0,0 3 0,0-1 0,0-3 0,0 8 0,0-8 0,1 8 0,-1-8 0,-3 3 0,2 0 0,-6-2 0,6 3 0,-2-5 0,3 1 0,0 0 0,0 0 0,0 3 0,0-2 0,0 6 0,-4-2 0,1 3 0</inkml:trace>
  <inkml:trace contextRef="#ctx0" brushRef="#br0" timeOffset="43">2440 1500 24575,'-12'0'0,"3"0"0,-8 8 0,4-2 0,-1 6 0,2-7 0,7 2 0,-3-2 0,4-1 0,-9 0 0,0-4 0,0 3 0,1 2 0,-1 3 0,-1 1 0,1-1 0,-4 1 0,4 4 0,-5-4 0,4 4 0,2-5 0,3 0 0,1 1 0,0-1 0,3 0 0,-2-3 0,3 2 0,-1-3 0,-7 9 0,7 0 0,-8 5 0,0 0 0,3-5 0,-3 4 0,8-8 0,-2 3 0,2-3 0,1-1 0,0 0 0,1 0 0,-2 0 0,0 0 0,-2 0 0,3 0 0,-1 0 0,-2-3 0,2 2 0,-3-2 0,-1 3 0,1 0 0,3 0 0,-2 4 0,2-2 0,0 2 0,-2-4 0,6 0 0,-3 0 0,1 1 0,2-1 0,-6 0 0,6-3 0,-3-2 0</inkml:trace>
  <inkml:trace contextRef="#ctx0" brushRef="#br0" timeOffset="44">1928 2003 24575,'0'8'0,"0"0"0,0 0 0,0 0 0,0 0 0,0 1 0,0-1 0,4 1 0,0-1 0,1 0 0,-2 0 0,1 4 0,-3-3 0,3 4 0,-4-5 0,0 0 0,0 0 0,0 0 0,0 0 0,0 1 0,0 3 0,0 1 0,0 0 0,0 4 0,0-8 0,0 4 0,0-5 0,0 0 0,0 0 0,0 0 0,0 1 0,0-1 0,0 0 0,0 0 0,0 0 0,0 0 0,0 1 0,0-1 0,0 0 0,0 0 0,0 0 0,0 0 0,0 0 0,0-3 0,0-2 0</inkml:trace>
  <inkml:trace contextRef="#ctx0" brushRef="#br0" timeOffset="45">1937 2016 24575,'-13'0'0,"0"0"0,-5 4 0,0 1 0,5 0 0,0 2 0,5-2 0,-5 3 0,0 1 0,-4 0 0,-1 0 0,4-5 0,2 4 0,4-7 0,-1 3 0,1-4 0,-1 0 0,1 0 0,-4 0 0,2 3 0,-2-2 0,-1 3 0,4-1 0,-8-2 0,4 7 0,-4-3 0,3 3 0,-3-3 0,8 2 0,-8-6 0,8 6 0,-8-2 0,4 4 0,-1-4 0,1 2 0,1-2 0,3 0 0,-4 2 0,5-6 0,3 6 0,-2-6 0,3 6 0,-1-2 0,-2 3 0,2 0 0,1 5 0,-4 0 0,3 9 0,0-10 0,0 1 0</inkml:trace>
  <inkml:trace contextRef="#ctx0" brushRef="#br0" timeOffset="46">3351 600 24575,'-8'0'0,"0"0"0,0 0 0,0 0 0,-1 0 0,1 0 0,-1 0 0,-3 0 0,-2-4 0,2 3 0,-6-10 0,9 9 0,-7-7 0,6 9 0,-6-3 0,6 2 0,-2-4 0,4 2 0,-1 2 0,1-6 0,-1 6 0,1-6 0,3 2 0,-6 0 0,5-2 0,-6 3 0,0-5 0,2 1 0,-2-1 0,7 1 0,-2 0 0,2 0 0,1 0 0,-3-1 0,2 1 0,0-1 0,-2 1 0,6 0 0,-6 0 0,6-1 0,-6 1 0,6 0 0,-6 3 0,6-2 0,-3 3 0,4-4 0,-4 3 0,4-2 0,-4 2 0,0-3 0,3-5 0,-3 4 0,0-4 0,4 5 0,-8 0 0,7-1 0,-2 1 0,3 0 0,0 3 0,0 2 0</inkml:trace>
  <inkml:trace contextRef="#ctx0" brushRef="#br0" timeOffset="47">3349 374 24575,'0'-8'0,"0"0"0,0 0 0,0 0 0,0-1 0,0 1 0,0-1 0,0 1 0,3 3 0,-2-2 0,3 3 0,-1-1 0,2 1 0,-1 4 0,0 0 0</inkml:trace>
  <inkml:trace contextRef="#ctx0" brushRef="#br0" timeOffset="48">3460 676 24575,'0'-14'0,"0"-2"0,0 2 0,0 0 0,0 2 0,0-1 0,4 8 0,-3-7 0,6 8 0,-6-5 0,6 1 0,-2 4 0,0-4 0,-2 4 0,0-1 0,-1-3 0,5 4 0,-3-5 0,1 1 0,2 0 0,-3 0 0,4 0 0,1 0 0,-1 0 0,0-1 0,1-3 0,3 2 0,-2-2 0,6 3 0,-7 0 0,4 1 0,-5 0 0,4-1 0,-2 1 0,2-1 0,-4 1 0,4 4 0,-2-4 0,2 3 0,-4 1 0,0 0 0,0 0 0,0 4 0,1-8 0,-1 7 0,0-6 0,0 2 0,0-3 0,0 3 0,0-2 0,4 2 0,-2-3 0,2 0 0,-4 3 0,0-2 0,1 6 0,-5-6 0,4 6 0,-4-6 0,4 2 0,0-3 0,0-1 0,1-4 0,3 4 0,-2-7 0,3 6 0,-5-3 0,0 9 0,0-4 0,-3 8 0,-2-4 0</inkml:trace>
  <inkml:trace contextRef="#ctx0" brushRef="#br0" timeOffset="49">3493 597 24575,'-18'0'0,"5"0"0,0 0 0,9 4 0,0 0 0,4 1 0,0-2 0</inkml:trace>
  <inkml:trace contextRef="#ctx0" brushRef="#br0" timeOffset="50">4193 1397 24575,'0'-18'0,"0"1"0,0-6 0,0 4 0,0-8 0,0 8 0,0-4 0,0 5 0,0 1 0,0 3 0,0 2 0,0 4 0,0-1 0,0 0 0,0 1 0,4-4 0,-4-2 0,5 1 0,-5-4 0,0 8 0,0-8 0,4 8 0,-4-3 0,4 3 0,-4 1 0,4-1 0,-4 1 0,8 4 0,-7-3 0,6 2 0,-3 0 0,1-2 0,2 3 0,-3-5 0,5 5 0,-1-3 0,0 2 0,-4-3 0,4 0 0,-8-1 0,8 1 0,-7-1 0,6 1 0,-6 0 0,6 0 0,-2 0 0,3-5 0,-3 4 0,3-8 0,-4 8 0,5-4 0,-5 5 0,0 0 0,-1 0 0,-2 0 0,6 3 0,-6-2 0,6 2 0,-2-3 0,-1 0 0,4 3 0,-7-3 0,6 4 0,-2-1 0,3-2 0,0 2 0,0 1 0,0-3 0,0 2 0,0 0 0,-3-2 0,2 6 0,-6-6 0,7 3 0,-4-9 0,5 4 0,-1-4 0,1 1 0,-1 2 0,0-2 0,0 4 0,0 0 0,0-1 0,-3 1 0,2-1 0,-6 1 0,6 0 0,-2 0 0,-1 0 0,4-1 0,-8 1 0,8 4 0,-8-3 0,8 5 0,-3-1 0,-1 3 0,0 0 0</inkml:trace>
  <inkml:trace contextRef="#ctx0" brushRef="#br0" timeOffset="51">4263 1373 24575,'0'8'0,"0"0"0,0 0 0,0 0 0,0 0 0,0 1 0,0-1 0,0 0 0,0 0 0,0 0 0,0 0 0,4-3 0,1 2 0,-1-2 0,3-1 0,-2 0 0,3-4 0,5 3 0,4-1 0,3 1 0,7 2 0,-3-4 0,-1 3 0,5-4 0,-9 4 0,3-3 0,-4 3 0,-5-4 0,0 0 0,-5 0 0,0 4 0,0-3 0,1 2 0,-1 1 0,0 0 0,4 5 0,2-1 0,4 5 0,-1-3 0,0 6 0,1-2 0,0 0 0,-1-1 0,1-4 0,0-1 0,0 1 0,-5-1 0,4 1 0,-8 4 0,8-3 0,-8 6 0,8-2 0,-7 4 0,2-5 0,-3 4 0,-1-8 0,1 3 0,-1-3 0,0-1 0,-4 0 0,0 0 0,0-4 0,1 4 0,3-4 0,0 1 0,0-1 0,0-1 0,0-2 0,0 3 0,0-4 0,0 0 0,1 0 0,-1 0 0,0 3 0,0-2 0,0 3 0,0-4 0,0 3 0,0-2 0,1 3 0,-5-1 0,4 2 0,-8 3 0,4-3 0,-4-2 0</inkml:trace>
  <inkml:trace contextRef="#ctx0" brushRef="#br0" timeOffset="52">5029 1025 24575,'0'-13'0,"0"0"0,0-1 0,0 2 0,0-1 0,0-1 0,0-3 0,0 0 0,0-1 0,0 0 0,0 0 0,0 4 0,0-2 0,0 6 0,0-2 0,0 4 0,0 0 0,0-5 0,0-1 0,0-8 0,0 3 0,0-9 0,0 5 0,4-2 0,-3-2 0,7 8 0,-3-8 0,0 8 0,3-4 0,-3 9 0,0-3 0,2 9 0,-2-9 0,3 8 0,0-4 0,0 5 0,0-1 0,1-3 0,-1 3 0,1-4 0,0 8 0,-1-2 0,-4 3 0,3-1 0,-6-2 0,6 6 0,-6-6 0,6 2 0,-2 0 0,-1-2 0,3 3 0,-6-4 0,7 3 0,-4-2 0,4 2 0,1-3 0,-5-1 0,3 1 0,-2 3 0,3 2 0,0 3 0,-3 0 0,-2 0 0</inkml:trace>
  <inkml:trace contextRef="#ctx0" brushRef="#br0" timeOffset="53">4555 569 24575,'0'-8'0,"0"-1"0,0 1 0,0 0 0,0-4 0,0 2 0,0-2 0,0 4 0,0 0 0,0-5 0,0-1 0,0 1 0,0 0 0,0 1 0,0 3 0,0-8 0,0 7 0,0-6 0,0 6 0,0-2 0,0 4 0,0 0 0,0 0 0,0-1 0,0-3 0,0-2 0,0 1 0,0-4 0,0 8 0,0-8 0,0 8 0,0-4 0,0 5 0,-3 0 0,2 3 0,-3 2 0</inkml:trace>
  <inkml:trace contextRef="#ctx0" brushRef="#br0" timeOffset="54">4580 504 24575,'9'-8'0,"-1"6"0,-3-9 0,2 10 0,-6-6 0,6-2 0,-2-1 0,4-6 0,-5 6 0,4-6 0,-3 6 0,3-2 0,-3 4 0,3 0 0,-8-1 0,4 1 0,0 4 0,-4-4 0,8 3 0,-7-3 0,6 0 0,-3 3 0,1-2 0,2 2 0,-3-3 0,4 3 0,0 2 0,0-1 0,1 0 0,-1-4 0,-3-1 0,2 5 0,-2-4 0,3 8 0,0-8 0,0 3 0,0-3 0,0-5 0,0 4 0,1-8 0,-1 8 0,1-3 0,-1 3 0,0 1 0,1 3 0,-1 2 0,-4 3 0,0 0 0</inkml:trace>
  <inkml:trace contextRef="#ctx0" brushRef="#br0" timeOffset="55">5057 614 24575,'12'0'0,"1"0"0,1 0 0,2 0 0,-2 0 0,-1 0 0,4 0 0,-3 0 0,3 0 0,-4 0 0,4 0 0,-4 0 0,5 0 0,-5-4 0,4 3 0,-4-2 0,1 3 0,2-4 0,-2 2 0,-1-2 0,4 1 0,-4 1 0,1-5 0,3 6 0,-4-7 0,1 4 0,2-1 0,-2-3 0,-1 4 0,-1-2 0,-3-1 0,-1 6 0,0-2 0,0 3 0,0-4 0,0 3 0,0-6 0,0 6 0,0-6 0,1 6 0,-1-6 0,0 2 0,0 1 0,-3-4 0,2 3 0,-3-3 0,4-1 0,0 1 0,1-4 0,-1 2 0,0-2 0,1 4 0,-1 0 0,0 3 0,-3-2 0,-2 6 0,-3-3 0</inkml:trace>
  <inkml:trace contextRef="#ctx0" brushRef="#br0" timeOffset="56">5034 972 24575,'17'0'0,"-1"0"0,6 0 0,-5 0 0,-3 0 0,-2 0 0,-4 0 0,1 0 0,-1 0 0,0 0 0,0 0 0,0 0 0,0 0 0,4 0 0,-2 0 0,2 0 0,-4 0 0,0 0 0,0 0 0,5 0 0,0 0 0,5 0 0,-5-4 0,0 3 0,-1-3 0,-3 4 0,3 0 0,-3 0 0,-1 0 0,1 0 0,-1 0 0,0 0 0,4 0 0,2 0 0,3 0 0,1 0 0,-1 0 0,1 0 0,-1 4 0,-3-3 0,2 7 0,-6-7 0,2 6 0,-4-6 0,0 3 0,0-4 0,1 0 0,-1 0 0,0 0 0,0 0 0,-3 0 0,-2 0 0</inkml:trace>
  <inkml:trace contextRef="#ctx0" brushRef="#br0" timeOffset="57">4770 1618 24575,'0'8'0,"0"0"0,0 0 0,0 0 0,0 0 0,0 0 0,0 1 0,0-1 0,0 0 0,0 1 0,0-1 0,0 0 0,0 4 0,0 2 0,4 3 0,1 1 0,4-1 0,0 1 0,0-5 0,-5 4 0,4-4 0,-3 1 0,-1 2 0,4-2 0,-3 4 0,-1-1 0,4-3 0,-7-2 0,6-4 0,-6 0 0,3 0 0,-4 0 0,0 0 0,3-3 0,-2 3 0,3-4 0,-4 5 0,0-1 0,4 4 0,-3-3 0,3 8 0,-4-8 0,0 3 0,0-4 0,0 0 0,0 0 0,0 1 0,0-1 0,0 0 0,0 0 0,0 1 0,0-1 0,0 0 0,0-4 0,0 0 0</inkml:trace>
  <inkml:trace contextRef="#ctx0" brushRef="#br0" timeOffset="58">4882 1718 24575,'17'0'0,"-7"0"0,11 0 0,-7 0 0,4 0 0,0 0 0,-1 0 0,1 0 0,0 0 0,-5 0 0,4 0 0,-4 0 0,4 0 0,-3 0 0,-2 0 0,-4 0 0,1 0 0,-1 0 0,0 0 0,0 0 0,5 0 0,-4 0 0,3 0 0,-4 0 0,0 0 0,0 0 0,0 0 0,0 0 0,1 0 0,-1 0 0,0 0 0,1 0 0,-1 0 0,0 0 0,0 0 0,0 0 0,0 0 0,0 0 0,-4 0 0,0 0 0</inkml:trace>
  <inkml:trace contextRef="#ctx0" brushRef="#br0" timeOffset="59">5112 1893 24575,'3'8'0,"2"1"0,7 3 0,-2 2 0,6-1 0,-5 4 0,5-8 0,-6 4 0,2-5 0,-4 0 0,0 1 0,-3-1 0,2-3 0,-3-2 0,4-3 0,1 0 0,-1 0 0,0 0 0,0 0 0,1 4 0,-1-3 0,-4 6 0,0-6 0,-4 2 0</inkml:trace>
  <inkml:trace contextRef="#ctx0" brushRef="#br0" timeOffset="60">3833 1690 24575,'13'3'0,"-4"2"0,3 0 0,-7-2 0,7 0 0,-7 2 0,3 0 0,-3-2 0,3 1 0,0 0 0,0 5 0,0-1 0,0 0 0,0 0 0,0 0 0,0 0 0,0-3 0,1 2 0,-1-3 0,0 1 0,0 2 0,0-2 0,-3 3 0,-2 1 0,1-1 0,-3 0 0,6 0 0,-3-4 0,1 3 0,3-2 0,-8 3 0,4 0 0,0-3 0,-4 2 0,4-3 0,-4 5 0,4-1 0,-3 0 0,2 0 0,-3 0 0,4 0 0,-3 0 0,2 0 0,-3 0 0,0 1 0,0-1 0,0 1 0,0 3 0,4 1 0,-3 1 0,3 2 0,-4-7 0,0 4 0,0-5 0,0 0 0,0 0 0,4 0 0,-3 0 0,2 0 0,-3 5 0,4-4 0,-3 3 0,2-4 0,-3 1 0,0-1 0,0 0 0,0 0 0,4-3 0,-3 2 0,2-3 0,-3 9 0,0 0 0,0 1 0,0-2 0,0 0 0,0-2 0,0 2 0,0-4 0,0 0 0,0-3 0,0-2 0</inkml:trace>
  <inkml:trace contextRef="#ctx0" brushRef="#br0" timeOffset="61">4122 2068 24575,'3'8'0,"-2"4"0,6-6 0,-2 9 0,3-13 0,-3 10 0,7-7 0,-7 3 0,7 0 0,-3 0 0,4 1 0,-1-1 0,2 1 0,-2-1 0,-3 0 0,-1 0 0,0 0 0,0-3 0,0-1 0,-3 0 0,2-4 0,-3 8 0,4-8 0,0 5 0,1-2 0,-1-2 0,1 3 0,-1-1 0,0-2 0,0 3 0,-4-1 0,3-2 0,2 3 0,5-4 0,-1 0 0,4 0 0,-8 0 0,3 0 0,-4 0 0,0 0 0,0 0 0,0 0 0,1 0 0,-5 0 0,0 0 0</inkml:trace>
  <inkml:trace contextRef="#ctx0" brushRef="#br0" timeOffset="62">5059 984 24575,'4'9'0,"0"-1"0,5 0 0,-1 0 0,0-3 0,0 2 0,0-2 0,0 3 0,0 0 0,0-4 0,0 4 0,1-8 0,-1 8 0,5-8 0,-4 8 0,3-7 0,0 7 0,2-3 0,3 3 0,-4 1 0,4-1 0,-4 1 0,1 4 0,-1-4 0,-1 7 0,-2-2 0,3 4 0,-4-1 0,3 1 0,-2 0 0,7 7 0,-7-10 0,2 10 0,-3-16 0,-1 4 0,0-5 0,0 0 0,0 0 0,0-3 0,-3 2 0,2-3 0,-3 1 0,5-2 0,-5 1 0,4-3 0,-4 3 0,4-4 0,0 0 0,-3 3 0,2-2 0,-3 3 0,5-4 0,-1 0 0,0 0 0,-4 3 0,0 2 0,-4-1 0,0 0 0</inkml:trace>
  <inkml:trace contextRef="#ctx0" brushRef="#br0" timeOffset="63">4373 762 24575,'0'-13'0,"0"-4"0,-4 8 0,3-4 0,-3 0 0,0 4 0,0-7 0,-1 6 0,-3-6 0,4 6 0,-5-6 0,1 6 0,3-2 0,-3 4 0,3-1 0,-3 1 0,4-1 0,-4 1 0,3 4 0,-3-4 0,0 7 0,3-6 0,-2 6 0,3-6 0,-4 2 0,-1-3 0,1 3 0,0-2 0,0 6 0,-1-6 0,1 3 0,-1-1 0,1 1 0,0 4 0,3-3 0,2 2 0,3-3 0</inkml:trace>
  <inkml:trace contextRef="#ctx0" brushRef="#br0" timeOffset="64">4313 980 24575,'9'0'0,"-1"-8"0,0 7 0,1-11 0,-1 7 0,4 1 0,-3-4 0,8 3 0,-8 1 0,3-4 0,-4 4 0,0-1 0,0 1 0,0 1 0,1 2 0,-1-3 0,1 4 0,-1 0 0,0 0 0,0 0 0,4 0 0,-3 0 0,8 0 0,-8 0 0,3 0 0,1 0 0,-4-3 0,3 2 0,-4-3 0,0 4 0,0-3 0,0 2 0,1-3 0,0 0 0,-1 3 0,0-2 0,-4 3 0,0 0 0</inkml:trace>
  <inkml:trace contextRef="#ctx0" brushRef="#br0" timeOffset="65">5295 276 24575,'8'0'0,"0"0"0,1 0 0,3 0 0,-3 0 0,4 0 0,-5 0 0,0 0 0,0 0 0,0 4 0,0-3 0,0 2 0,0-3 0,1 0 0,-1 0 0,0 0 0,0 0 0,0 0 0,0 0 0,0 0 0,0 0 0,1-7 0,-1 1 0,0-3 0,1 2 0,-1 2 0,-4-3 0,4 0 0,-7 0 0,3-1 0,-1-3 0,-1-1 0,6-10 0,-8-1 0,9 0 0,-9-4 0,4 9 0,-4-4 0,4 10 0,-3 0 0,3 5 0,-4 0 0,4 3 0,0 2 0,0 3 0,0 0 0</inkml:trace>
  <inkml:trace contextRef="#ctx0" brushRef="#br0" timeOffset="66">3893 1713 24575,'-9'-10'0,"1"-2"0,-1 4 0,1-2 0,3-2 0,-3 4 0,4-1 0,-1 1 0,-2-5 0,2 4 0,0-4 0,-2 5 0,6-4 0,-6 2 0,6-2 0,-7-1 0,7 4 0,-3-8 0,4 9 0,0-10 0,0 10 0,0-9 0,0 3 0,0-3 0,-4-1 0,3 0 0,-3 0 0,0 0 0,3 1 0,-7-1 0,8 4 0,-9-2 0,9 2 0,-8-4 0,7 5 0,-7 0 0,7 5 0,-2 0 0,3 0 0,-5 0 0,5-1 0,-4 1 0,4 0 0,0-1 0,0 1 0,0-5 0,0 4 0,0-3 0,4 3 0,-4 1 0,8 0 0,-7 0 0,6 3 0,-6-2 0,6 6 0,-2-2 0,-1 3 0,0 0 0</inkml:trace>
  <inkml:trace contextRef="#ctx0" brushRef="#br0" timeOffset="67">2727 1558 24575,'0'-12'0,"0"-2"0,0 0 0,0 2 0,0 4 0,0-5 0,0 0 0,-3-1 0,2-3 0,-3 4 0,4-5 0,0 0 0,0 0 0,-4 1 0,4-1 0,-5 4 0,1-2 0,4 6 0,-8-2 0,7 0 0,-3 2 0,4-6 0,0 2 0,0-4 0,0 0 0,0-4 0,0 3 0,0 0 0,0 7 0,0 3 0,0 1 0,0 0 0,0 3 0,0 2 0</inkml:trace>
  <inkml:trace contextRef="#ctx0" brushRef="#br0" timeOffset="68">2720 1543 24575,'0'8'0,"0"0"0,0 0 0,0 1 0,0-1 0,0 0 0,0 5 0,0 0 0,-4 5 0,-1-1 0,0 5 0,-3-6 0,3 10 0,-3-16 0,-1 11 0,0-2 0,0 0 0,-1 3 0,5 1 0,-2-4 0,2-1 0,0-2 0,-2-6 0,6 2 0,-3-4 0,4 1 0,0-1 0,0 0 0,0 0 0,-3 0 0,1 0 0,-1 4 0,3-2 0,-4 2 0,3-4 0,-2 0 0,3 0 0,-4-3 0,3 3 0,1 0 0,5 1 0,4 8 0,-1-4 0,1 0 0,0 4 0,-1-8 0,0 4 0,1 0 0,-1-5 0,-3 9 0,2-4 0,-2 5 0,0-5 0,3 0 0,-7-5 0,6 0 0,-6 1 0,2-1 0,-3 0 0,4-4 0,-3 3 0,2-9 0,-3 1 0,-4-12 0,3 4 0,-7-8 0,3 4 0,-3-1 0,3-3 0,-3 4 0,7-1 0,-7-3 0,7 8 0,-3-3 0,4 3 0,0 1 0,-4 4 0,4-3 0,-4-2 0,4-1 0,0-2 0,0 4 0,0 0 0,0-1 0,0 1 0,-8 4 0,7-8 0,-12 10 0,9-6 0,-4 8 0,-1 0 0,1 4 0,0 0 0,0 4 0,0 0 0,0 0 0,-1 0 0,1 5 0,-1 0 0,1 1 0,-1-2 0,1 1 0,3-4 0,-3 3 0,7-3 0,-2-1 0,3 0 0,-4-3 0,3 2 0,-2-3 0,3 4 0,-4 0 0,3 0 0,-7 0 0,4 1 0,0-1 0,-1 0 0,2 0 0,2 0 0,-3 1 0,-4-1 0,7 0 0,-11 1 0,11-1 0,-7 0 0,8-4 0,-4 0 0</inkml:trace>
  <inkml:trace contextRef="#ctx0" brushRef="#br0" timeOffset="69">5532 1426 24575,'13'-4'0,"-4"2"0,3-5 0,-4 2 0,0 1 0,0-4 0,1 8 0,-1-8 0,1 3 0,-1-3 0,0 0 0,4-1 0,-3 1 0,4-5 0,-1 8 0,-2-7 0,2 7 0,-4 1 0,0-4 0,0 7 0,0-6 0,0 6 0,1-6 0,-1 6 0,1-6 0,3 2 0,-3 0 0,3-2 0,-3 6 0,-1-3 0,0 4 0,-4-3 0,3 2 0,-2-3 0,3 4 0,0 0 0,0 0 0,1 0 0,-1 0 0,-4 0 0,0 0 0</inkml:trace>
  <inkml:trace contextRef="#ctx0" brushRef="#br0" timeOffset="70">5680 1405 24575,'8'8'0,"1"1"0,-1-1 0,0 0 0,0 0 0,0 0 0,-3 0 0,-2 0 0,1 0 0,1 0 0,3-3 0,-4 2 0,4-6 0,-8 7 0,8-8 0,-8 8 0,8-7 0,-3 2 0,3 1 0,0 0 0,0 4 0,0 0 0,0 0 0,0-3 0,0-2 0,0 1 0,-3 0 0,3 1 0,-4 3 0,4-8 0,-3 8 0,2-7 0,-6 6 0,6-6 0,-3 3 0,1-4 0,-2 0 0</inkml:trace>
  <inkml:trace contextRef="#ctx0" brushRef="#br0" timeOffset="71">5603 1032 24575,'13'0'0,"4"0"0,-8 0 0,7-4 0,-2-1 0,4-4 0,-5 5 0,4-4 0,-4 7 0,1-7 0,-2 7 0,-4-2 0,0-2 0,0 5 0,0-4 0,1 0 0,-1 0 0,0-5 0,5 0 0,-4 1 0,7-5 0,-2 4 0,-1-3 0,4 3 0,-8 0 0,4 5 0,-5 0 0,-4 0 0,3 4 0,-2-8 0,3 3 0,0-3 0,0 3 0,-4 2 0,0 3 0</inkml:trace>
  <inkml:trace contextRef="#ctx0" brushRef="#br0" timeOffset="72">5680 1051 24575,'8'0'0,"1"0"0,-1 0 0,0 0 0,0 0 0,0 0 0,4 0 0,-2 0 0,2 0 0,-4 0 0,0 0 0,0 0 0,1 0 0,-1 0 0,0 4 0,0 0 0,0 1 0,0 2 0,0-6 0,0 2 0,0 1 0,0-3 0,1 6 0,-1-2 0,5-1 0,-4 4 0,8-3 0,-8-1 0,3 4 0,0-7 0,-2 2 0,2-3 0,-4 4 0,0 0 0,-3 5 0,-2-5 0,-3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31T17:20:40.383"/>
    </inkml:context>
    <inkml:brush xml:id="br0">
      <inkml:brushProperty name="width" value="0.07056" units="cm"/>
      <inkml:brushProperty name="height" value="0.07056" units="cm"/>
      <inkml:brushProperty name="color" value="#66CC00"/>
    </inkml:brush>
  </inkml:definitions>
  <inkml:trace contextRef="#ctx0" brushRef="#br0">3618 6889 24575,'13'0'0,"-1"0"0,1 0 0,-1 0 0,1 0 0,-1 0 0,0 0 0,7 0 0,-5 0 0,11 6 0,-4-5 0,-1 11 0,-1-11 0,-7 10 0,1-10 0,-1 5 0,0-1 0,1 2 0,-1 5 0,7 1 0,1 0 0,1 0 0,4 0 0,-11 0 0,11 0 0,-11-1 0,5 1 0,-7-6 0,-5 4 0,4-10 0,-4 10 0,5-4 0,7 5 0,-5 1 0,11 0 0,-4 0 0,6 1 0,-8-2 0,7 2 0,-12-2 0,5 0 0,-7 1 0,0 0 0,1-7 0,-1 5 0,1-9 0,6 3 0,-6-5 0,12 6 0,-4-5 0,6 5 0,0-6 0,-1 6 0,-6-4 0,6 3 0,-12-5 0,4 0 0,-5 0 0,6 0 0,1 0 0,0 0 0,13 6 0,-11-4 0,12 4 0,-14 0 0,6 2 0,-12-2 0,4 0 0,-5 0 0,-1-5 0,0 4 0,1 1 0,6 2 0,1 4 0,0-4 0,6 3 0,1-3 0,-5 5 0,11 1 0,-19-2 0,5-4 0,-7 2 0,1-8 0,-6 9 0,4-9 0,-5 3 0,7 1 0,-1-6 0,0 6 0,-5 0 0,4-5 0,-3 10 0,3-5 0,2 7 0,0-7 0,6 6 0,-6-5 0,12 1 0,-4 3 0,6-10 0,-1 6 0,-5-7 0,-2 0 0,-7 0 0,0 0 0,-5 4 0,-1 3 0,-6 1 0,0-3 0</inkml:trace>
  <inkml:trace contextRef="#ctx0" brushRef="#br0" timeOffset="1">4863 7388 24575,'12'-7'0,"1"-4"0,-1 5 0,1-7 0,-1 6 0,0-4 0,1 10 0,-1-10 0,0 4 0,1-6 0,-6 0 0,11 7 0,-10-5 0,10 4 0,-5-6 0,0 1 0,5 5 0,-4-4 0,11 3 0,-10-4 0,3-1 0,1 0 0,-5 1 0,11-2 0,-11 2 0,11-2 0,-11 2 0,11-1 0,-11 6 0,5-5 0,-7 10 0,1-9 0,6 4 0,-5-6 0,4 1 0,-11-1 0,10-4 0,-9 2 0,4-3 0,0 12 0,-5-5 0,-1-3 0,5 6 0,-9-16 0,9 15 0,-10-10 0,10 7 0,-10-7 0,5 5 0,-1-5 0,-3 7 0,10-7 0,-11 5 0,11-11 0,-10 11 0,9-5 0,-10 7 0,5-1 0,-1 1 0,-3 0 0,8-1 0,-3 0 0,6 1 0,0 0 0,-1 5 0,0 1 0,1 6 0,-1 0 0,0-6 0,1 5 0,-1-5 0,7 1 0,-5 3 0,4-4 0,-5 0 0,0 6 0,-1-11 0,0 9 0,1-9 0,0 9 0,5-9 0,-4 10 0,5-11 0,-1 5 0,-4 0 0,5-5 0,-6 5 0,-1 0 0,-5-4 0,4 4 0,-4-5 0,5 5 0,6-4 0,2 4 0,0 0 0,-1 0 0,-13 2 0,5 3 0,-9-3 0,3 5 0</inkml:trace>
  <inkml:trace contextRef="#ctx0" brushRef="#br0" timeOffset="2">5404 7562 24575,'12'0'0,"0"0"0,1 0 0,-1 0 0,1 0 0,-6 6 0,4-5 0,-4 4 0,5 1 0,0 1 0,1 0 0,-7 3 0,6-8 0,-5 3 0,12 2 0,-6-7 0,6 12 0,-6-5 0,-1 5 0,0-5 0,-5 4 0,4-4 0,-4 0 0,0 4 0,4-5 0,-9 7 0,9-7 0,-4 5 0,5-4 0,0 0 0,1 4 0,-1-4 0,0 5 0,1-5 0,-7 4 0,5-9 0,-9 8 0,9-9 0,-4 11 0,5-5 0,1 5 0,-1 0 0,7 1 0,-5-1 0,5 1 0,0 0 0,-11-1 0,9 0 0,-10-5 0,0 5 0,4-11 0,-10 9 0,5-2 0,0 11 0,2 8 0,0-10 0,-2 2 0</inkml:trace>
  <inkml:trace contextRef="#ctx0" brushRef="#br0" timeOffset="3">4798 7394 24575,'0'19'0,"0"-6"0,0 6 0,0-7 0,0 1 0,0-1 0,0 0 0,0 1 0,0-1 0,0 0 0,0 0 0,0 1 0,0 5 0,0-4 0,0 4 0,0-5 0,0 0 0,0-1 0,0 7 0,-6 0 0,5 8 0,-6 0 0,7-1 0,0-5 0,0 4 0,0-11 0,0 5 0,0-1 0,0 2 0,0 1 0,0-3 0,0 1 0,0 2 0,0-1 0,0 5 0,0-12 0,7 13 0,-6-12 0,5 4 0,-6-5 0,5-1 0,-3 0 0,4 0 0,-6 1 0,5-1 0,-3 0 0,9-5 0,-10 4 0,10-4 0,-4 5 0,0 0 0,4 1 0,-5-1 0,8 7 0,5 1 0,-5 0 0,-1-1 0,-2-7 0,-4 1 0,0-1 0,-2 0 0,1-5 0,-4 4 0,3-4 0,-5 5 0,0 0 0,6 1 0,-6-1 0,6 0 0,-6 0 0,6-5 0,-5-1 0,5-6 0</inkml:trace>
  <inkml:trace contextRef="#ctx0" brushRef="#br0" timeOffset="4">5428 6961 24575,'-13'-7'0,"1"-4"0,-1 9 0,7-9 0,-5 10 0,9-10 0,-9 4 0,11-6 0,-11 1 0,9-6 0,-4 3 0,1-10 0,3 4 0,-10-13 0,5 6 0,-1-14 0,-4 14 0,5-6 0,-1 7 0,-4-7 0,10 4 0,-4 3 0,6 1 0,0 13 0,0-6 0,0 6 0,0 1 0,0 0 0,0-1 0,0 0 0,0 2 0,0-2 0,0-6 0,0-2 0,0 1 0,0-5 0,0 11 0,0-5 0,0 6 0,0 2 0,0-2 0,0 0 0,0 1 0,0 0 0,0-1 0,0 0 0,0 2 0,0-2 0,0 0 0,0 1 0,0 0 0,0-7 0,0 4 0,0-4 0,0 13 0,0 1 0</inkml:trace>
  <inkml:trace contextRef="#ctx0" brushRef="#br0" timeOffset="5">5536 6861 24575,'13'0'0,"-1"0"0,0 0 0,1 5 0,0-3 0,-2 9 0,2-5 0,6 7 0,2 0 0,5 1 0,-6-2 0,6 2 0,-12-2 0,4-5 0,-5-2 0,-6 1 0,4-5 0,-10 10 0,10-9 0,-4 8 0,6-8 0,-7 9 0,5-9 0,-4 3 0,6 0 0,-1-4 0,0 5 0,1-6 0,0 5 0,-2-3 0,2 4 0,0-6 0,-1 0 0,0 0 0,1 0 0,-7 5 0,5 1 0,-9 7 0,3-1 0,-5 1 0,6-2 0,-4 2 0,9-1 0,-4 7 0,6 9 0,-6 16 0,0-18 0,-7 2 0</inkml:trace>
  <inkml:trace contextRef="#ctx0" brushRef="#br0" timeOffset="6">5591 7695 24575,'0'34'0,"0"2"0,-6-1 0,-2 7 0,-5-20 0,0 11 0,0-20 0,1 6 0,5-7 0,-4 1 0,10-1 0,-5 0 0,6 1 0,0-1 0,0 0 0,0 0 0,0 1 0,0-1 0,0 1 0,0-2 0,0 2 0,0-1 0,0 1 0,0-2 0,0 2 0,0 0 0,0-1 0,0 0 0,0 0 0,0 1 0,0-1 0,0 0 0,0 0 0,0 1 0,0-1 0,0 0 0,6 0 0,-5 7 0,10-5 0,-9 5 0,3-7 0,0 0 0,-3 1 0,9-7 0,-9 5 0,9-4 0,-10 5 0,10 1 0,-10 0 0,10-2 0,-9 2 0,3-1 0,-5-5 0,0-1 0</inkml:trace>
  <inkml:trace contextRef="#ctx0" brushRef="#br0" timeOffset="7">4733 7917 24575,'-12'12'0,"0"6"0,-1-3 0,6 3 0,-4-5 0,9-2 0,-8 2 0,3 6 0,-6-5 0,0 4 0,6-6 0,-4 1 0,5-1 0,-1 1 0,-4-1 0,10 0 0,-10-5 0,9 3 0,-9-8 0,10 9 0,-10-4 0,4 5 0,-5 1 0,0-1 0,0 0 0,-1 0 0,7 1 0,-5-1 0,4-5 0,0 4 0,-4-5 0,10 7 0,-10-6 0,4-1 0,0-2 0,2-2 0,5 3 0</inkml:trace>
  <inkml:trace contextRef="#ctx0" brushRef="#br0" timeOffset="8">4383 7296 24575,'12'-13'0,"1"1"0,0-1 0,-7 1 0,5 5 0,-9-4 0,9 10 0,-10-10 0,10 4 0,-10-6 0,10 6 0,-4 1 0,0 1 0,4 4 0,-4-10 0,5 4 0,1-6 0,0-6 0,-1-1 0,2 0 0,-7-6 0,4 12 0,-4-11 0,0 11 0,5 1 0,-11 2 0,10 4 0,-9-6 0,9 1 0,-10 0 0,10 4 0,-9-3 0,8 4 0,-2-11 0,-1 4 0,5-11 0,-5 4 0,7 0 0,-7-3 0,4 10 0,-10-5 0,10 6 0,-10 1 0,5-1 0,-1 6 0,-3-4 0,4 4 0,-1 1 0,-3 0 0,3 6 0</inkml:trace>
  <inkml:trace contextRef="#ctx0" brushRef="#br0" timeOffset="9">4412 7315 24575,'0'19'0,"0"-5"0,0 5 0,0-1 0,0-4 0,0 12 0,0-13 0,0 6 0,0-7 0,0 1 0,0-2 0,0 2 0,0 0 0,0-1 0,0 0 0,-6 0 0,0 1 0,-7-1 0,7 0 0,-5 0 0,9 1 0,-3-1 0,-1-5 0,6 4 0,-12-5 0,5 7 0,1-1 0,-5 0 0,4 1 0,-6 5 0,1-4 0,4 5 0,-2-7 0,3 0 0,0 1 0,2-1 0,0 0 0,3 1 0,-4-1 0,1-5 0,4-1 0,-4-6 0</inkml:trace>
  <inkml:trace contextRef="#ctx0" brushRef="#br0" timeOffset="10">2480 6815 24575,'-13'0'0,"1"0"0,0 0 0,-1 0 0,1 0 0,0 0 0,-1 0 0,-6 0 0,5 0 0,-12 6 0,7-4 0,-2 9 0,2-10 0,7 10 0,0-9 0,-1 3 0,0 1 0,1 0 0,0 7 0,-7 0 0,-2-1 0,1 2 0,-6-2 0,13 1 0,-12 0 0,10-1 0,-4 1 0,7-6 0,5 4 0,-4-9 0,4 8 0,-5-3 0,-7 6 0,5-1 0,-11 2 0,4-1 0,-6 0 0,7 0 0,-5 0 0,11-1 0,-5 1 0,6-1 0,1 1 0,0-7 0,-1 5 0,1-9 0,-7 3 0,5-5 0,-11 6 0,4-4 0,-6 3 0,0-5 0,0 6 0,8-4 0,-7 4 0,12-6 0,-5 0 0,7 0 0,-7 0 0,-1 0 0,-1 0 0,-11 6 0,10-5 0,-12 6 0,13-2 0,-4 3 0,10-1 0,-4-1 0,8-1 0,-2-4 0,0 5 0,1-1 0,-7 3 0,-1 5 0,-1-6 0,-4 5 0,-3-4 0,6 4 0,-10 3 0,17-3 0,-3-5 0,5 4 0,1-10 0,5 10 0,-4-9 0,4 4 0,-5-1 0,-1-4 0,0 4 0,6 1 0,-4-4 0,5 9 0,-7-5 0,1 7 0,-1-7 0,-5 6 0,4-5 0,-12 0 0,6 4 0,-7-9 0,0 4 0,7-6 0,1 0 0,6 0 0,1 0 0,5 5 0,2 2 0,5 0 0,0-1 0</inkml:trace>
  <inkml:trace contextRef="#ctx0" brushRef="#br0" timeOffset="11">1232 7315 24575,'-12'-8'0,"-1"-3"0,1 5 0,-1-7 0,1 6 0,-1-4 0,1 10 0,0-10 0,-1 4 0,1-5 0,4-1 0,-9 7 0,9-5 0,-11 3 0,6-4 0,1-1 0,-7 7 0,5-5 0,-11 3 0,11-4 0,-5-2 0,1 2 0,3-1 0,-10 0 0,11 0 0,-11 0 0,11 1 0,-11-2 0,11 7 0,-5-5 0,6 11 0,1-10 0,-7 3 0,5-4 0,-5-1 0,12 1 0,-9-6 0,7 4 0,-4-4 0,2 11 0,5-4 0,-1-2 0,-4 4 0,9-15 0,-9 16 0,10-11 0,-10 7 0,10-7 0,-5 5 0,1-5 0,3 7 0,-9-7 0,9 5 0,-9-12 0,9 12 0,-10-4 0,11 5 0,-5 0 0,0 2 0,6-2 0,-11 0 0,4 1 0,-6 0 0,0-1 0,1 6 0,0 1 0,-1 6 0,1 0 0,-1-5 0,1 3 0,-1-3 0,-5-1 0,4 5 0,-5-6 0,6 2 0,1 4 0,0-10 0,-1 9 0,0-9 0,1 10 0,-7-10 0,5 9 0,-5-10 0,1 5 0,4 0 0,-5-5 0,6 6 0,1-1 0,5-4 0,-4 3 0,4-3 0,-6 3 0,-4-3 0,-4 4 0,2 0 0,0 1 0,12 0 0,-4 5 0,10-5 0,-5 6 0</inkml:trace>
  <inkml:trace contextRef="#ctx0" brushRef="#br0" timeOffset="12">690 7489 24575,'-13'0'0,"1"0"0,0 0 0,-1 0 0,0 0 0,7 5 0,-5-3 0,4 2 0,-6 2 0,0 1 0,2 0 0,4 4 0,-5-10 0,5 5 0,-12 0 0,6-5 0,-6 11 0,6-6 0,1 7 0,0-6 0,5 3 0,-4-3 0,3 0 0,2 4 0,-5-4 0,9 5 0,-9-5 0,4 4 0,-5-4 0,0-1 0,-1 5 0,0-4 0,1 5 0,0-5 0,5 4 0,-4-9 0,9 8 0,-9-8 0,5 9 0,-7-4 0,0 5 0,1 1 0,-6-1 0,3 0 0,-4 2 0,0-2 0,11 0 0,-10 1 0,12-6 0,-1 4 0,-4-9 0,9 8 0,-3-3 0,-1 12 0,-2 9 0,0-12 0,2 3 0</inkml:trace>
  <inkml:trace contextRef="#ctx0" brushRef="#br0" timeOffset="13">1297 7320 24575,'0'19'0,"0"-5"0,0 5 0,0-8 0,0 2 0,0-1 0,0 1 0,0-1 0,0 0 0,0 1 0,0-1 0,0 0 0,0 6 0,0-3 0,0 3 0,0-5 0,0-1 0,0 0 0,0 7 0,6 1 0,-5 7 0,6 0 0,-7-1 0,0-6 0,0 6 0,0-13 0,0 6 0,0-1 0,0 3 0,0-1 0,0-1 0,0 0 0,0 1 0,0 0 0,0 5 0,0-11 0,-7 11 0,6-11 0,-5 4 0,6-5 0,-5-1 0,3 1 0,-3-1 0,5 0 0,-6 1 0,5-1 0,-10-5 0,9 4 0,-9-5 0,5 7 0,-2-1 0,-3 0 0,4 0 0,-5 7 0,-7 2 0,4-1 0,2-1 0,2-8 0,4 2 0,0-1 0,1 1 0,1-6 0,4 3 0,-5-3 0,6 6 0,0-1 0,-5 0 0,3 0 0,-3 1 0,5-1 0,-6-5 0,4-2 0,-3-5 0</inkml:trace>
  <inkml:trace contextRef="#ctx0" brushRef="#br0" timeOffset="14">666 6887 24575,'12'-7'0,"1"-4"0,-2 10 0,-3-10 0,3 10 0,-10-10 0,10 4 0,-10-6 0,10 0 0,-9-5 0,3 4 0,1-12 0,-5 6 0,12-14 0,-6 5 0,1-12 0,4 12 0,-5-5 0,1 7 0,4-7 0,-11 5 0,6 1 0,-7 3 0,0 11 0,0-5 0,0 7 0,0-1 0,0 1 0,0 0 0,0-1 0,0 1 0,0-1 0,0-6 0,0-1 0,0-1 0,0-3 0,0 9 0,0-4 0,0 7 0,0 0 0,0-1 0,0 1 0,0-1 0,0 1 0,0-1 0,0 1 0,0 0 0,0-1 0,0 1 0,0-1 0,0 1 0,0-7 0,0 5 0,0-5 0,0 13 0,0 0 0</inkml:trace>
  <inkml:trace contextRef="#ctx0" brushRef="#br0" timeOffset="15">557 6787 24575,'-13'0'0,"1"0"0,0 0 0,-1 5 0,0-3 0,1 9 0,0-5 0,-7 8 0,-2-1 0,-6 0 0,7 0 0,-5 0 0,11-1 0,-5-4 0,6-3 0,7 0 0,-5-3 0,9 9 0,-9-10 0,4 10 0,-5-10 0,5 10 0,-4-9 0,4 3 0,-6 0 0,2-3 0,-2 3 0,0-5 0,1 6 0,0-5 0,-1 5 0,0-6 0,1 0 0,0 0 0,-1 0 0,6 6 0,-4 0 0,10 7 0,-4-2 0,5 2 0,-6-1 0,5 1 0,-10-2 0,3 8 0,-6 9 0,7 16 0,1-17 0,6 0 0</inkml:trace>
  <inkml:trace contextRef="#ctx0" brushRef="#br0" timeOffset="16">502 7622 24575,'0'34'0,"0"1"0,6 1 0,2 6 0,4-20 0,2 10 0,-1-18 0,-1 5 0,-5-7 0,4 0 0,-10 0 0,5 1 0,-6-1 0,0 0 0,0 1 0,0-1 0,0 0 0,0 0 0,0 1 0,0-1 0,0 0 0,0 0 0,0 1 0,0-1 0,0 1 0,0-1 0,0 0 0,0 1 0,0-1 0,0 0 0,0 0 0,0 1 0,0-1 0,0 0 0,0 0 0,0 1 0,-6-1 0,5 7 0,-10-5 0,10 4 0,-5-5 0,1-1 0,3 0 0,-9-5 0,9 4 0,-9-4 0,11 5 0,-12 0 0,11 1 0,-10-1 0,9 1 0,-3-2 0,5-4 0,0-1 0</inkml:trace>
  <inkml:trace contextRef="#ctx0" brushRef="#br0" timeOffset="17">1362 7843 24575,'12'13'0,"1"5"0,-1-4 0,-4 4 0,3-5 0,-10-1 0,10 0 0,-4 7 0,5-5 0,2 5 0,-8-7 0,5 0 0,-4 0 0,0 1 0,4 0 0,-10-2 0,10-3 0,-10 2 0,10-9 0,-9 11 0,9-5 0,-5 5 0,7 0 0,-1 0 0,0 1 0,1-1 0,-7 0 0,5 0 0,-3-5 0,-2 4 0,5-4 0,-9 5 0,9-5 0,-5-1 0,1-1 0,-1-4 0,-6 5 0</inkml:trace>
  <inkml:trace contextRef="#ctx0" brushRef="#br0" timeOffset="18">1713 7222 24575,'-12'-13'0,"-1"2"0,1-2 0,5 0 0,-4 6 0,10-4 0,-11 10 0,11-10 0,-10 4 0,10-6 0,-10 6 0,4 2 0,0-1 0,-4 5 0,3-10 0,-3 4 0,-2-5 0,0-7 0,0-1 0,0-1 0,5-4 0,-2 11 0,2-12 0,1 13 0,-4-1 0,9 3 0,-9 4 0,10-5 0,-10 0 0,10-1 0,-10 6 0,9-4 0,-9 4 0,4-11 0,0 3 0,-5-10 0,4 4 0,-5 1 0,5-5 0,-3 11 0,11-5 0,-11 6 0,9 2 0,-4-2 0,1 6 0,3-4 0,-3 4 0,-1 0 0,5 2 0,-5 5 0</inkml:trace>
  <inkml:trace contextRef="#ctx0" brushRef="#br0" timeOffset="19">1684 7242 24575,'0'19'0,"0"-6"0,0 6 0,0-1 0,0-3 0,0 10 0,0-12 0,0 6 0,0-7 0,0 1 0,0-1 0,0 0 0,0 1 0,0-1 0,0 1 0,6-1 0,0 0 0,7 0 0,-6 1 0,3-1 0,-8 0 0,3 0 0,1-5 0,-5 4 0,10-4 0,-4 5 0,0 1 0,4-1 0,-5 0 0,7 7 0,0-5 0,-6 4 0,4-5 0,-4-1 0,-1 0 0,0 1 0,-1-1 0,-3 0 0,3 0 0,1-5 0,-5-1 0,4-6 0</inkml:trace>
  <inkml:trace contextRef="#ctx0" brushRef="#br0" timeOffset="20">3053 5775 24575,'0'-16'0,"0"-9"0,0-10 0,0 0 0,4 2 0,1 5 0,4 0 0,-3 4 0,-3 2 0,-3 0 0,0 4 0,0-4 0,0-1 0,0 5 0,0-4 0,4 9 0,-3 1 0,2-1 0,-3 4 0,0-2 0,0 2 0,0-3 0,0 3 0,0-3 0,0 4 0,0 0 0,0 0 0,0-1 0,0 1 0,0-4 0,0-1 0,0-4 0,0-1 0,0 2 0,0-7 0,0 8 0,0-5 0,0 10 0,0-2 0,0 5 0,-4 2 0,4-2 0,-4 2 0,4-3 0,0 0 0,-3-4 0,2-1 0,-3-5 0,0-4 0,2 4 0,-6-4 0,4 4 0,-1 1 0,-3 4 0,7 1 0,-2 4 0,-1 0 0,3 0 0,-2-5 0,-1 0 0,3-8 0,-7-3 0,2-9 0,-3 3 0,-1-8 0,5 8 0,-4-4 0,4 7 0,0-2 0,-3 6 0,7 1 0,-3 0 0,0 4 0,3-9 0,-3 3 0,0 1 0,3-4 0,-7 4 0,3-5 0,-4-8 0,0 6 0,3-1 0,-2 9 0,8 5 0,-4-1 0,0 1 0,3 0 0,-3-1 0,0 2 0,3 2 0,-3-3 0,4 5 0,0-10 0,0 3 0,0-3 0,0 4 0,0 1 0,0-13 0,0 10 0,0-15 0,0 12 0,0 0 0,0-4 0,0 8 0,0-3 0,0 5 0,0-1 0,0 2 0,0-2 0,0 1 0,0 0 0,0-1 0,0 1 0,0-18 0,0 9 0,0-15 0,0 13 0,0 5 0,0-4 0,0 9 0,0-9 0,0 8 0,0-8 0,0 4 0,0-1 0,0-2 0,0 3 0,0-5 0,0 4 0,0 2 0,0 5 0,0 4 0,0 0 0,0 5 0,0 1 0,0-5 0,0-2 0,0 1 0,0-8 0,4 6 0,1-7 0,4 5 0,-5 0 0,4 0 0,-7 3 0,6 2 0,-6 4 0,3 0 0,-4 0 0,3 0 0,2-4 0,0 2 0,-1-1 0,-1 3 0,-2-1 0,2-2 0,1 1 0,-4-1 0,4-1 0,0 3 0,-4-3 0,8-5 0,-7 2 0,8-11 0,-5 3 0,6-11 0,-1 4 0,1-3 0,-1 10 0,0 1 0,0 5 0,-1 3 0,0 5 0,-4 2 0,0 3 0,-4-4 0,4 0 0,-4 0 0,8-4 0,-7 3 0,6-3 0,-6 4 0,7-5 0,-7 0 0,6 0 0,-6-4 0,3 9 0,-4-5 0,0 5 0,0 0 0,3 3 0,-3-2 0,4 3 0,-4-4 0,0-4 0,0-1 0,0-4 0,4-5 0,-3 3 0,8-8 0,-8 9 0,3-5 0,-4 6 0,4 4 0,-4 1 0,4 4 0,-4 0 0,0 0 0,0-1 0,0-3 0,0-1 0,0 0 0,0-3 0,0 7 0,0-4 0,0 5 0,0 0 0,0 1 0,0-1 0,0-1 0,-4 1 0,4 0 0,-8 0 0,7 0 0,-6 0 0,6 0 0,-6-4 0,6 3 0,-7-8 0,7 9 0,-7-9 0,8 8 0,-4-7 0,0 6 0,3-2 0,-2 5 0,3-1 0,0-5 0,0 4 0,0-3 0,0 0 0,0 3 0,0-4 0,0 6 0,0-1 0,0 0 0,0-5 0,0 0 0,0-9 0,0 3 0,0-8 0,0 9 0,0 0 0,0 6 0,0 4 0,0 0 0,3 4 0,2 0 0,3 4 0,-4 0 0,0 0 0</inkml:trace>
  <inkml:trace contextRef="#ctx0" brushRef="#br0" timeOffset="21">2958 4524 24575,'-8'0'0,"0"0"0,-9 0 0,7 0 0,-11 0 0,7 0 0,-8 0 0,-1 0 0,-5 0 0,0 0 0,0 0 0,5 0 0,-4 0 0,9 0 0,-5 0 0,1 0 0,3 0 0,-7 0 0,2 0 0,2 0 0,-5 0 0,8 0 0,-8 0 0,4 4 0,-1-2 0,3 6 0,3-7 0,5 3 0,-4-4 0,5 0 0,-6 0 0,1 4 0,-1-4 0,1 4 0,-4-4 0,-2 0 0,5 0 0,-8 0 0,12 0 0,-8 0 0,8 0 0,-2 0 0,-2 0 0,4 0 0,-7-4 0,8 3 0,-4-2 0,3-1 0,-2 3 0,7-3 0,0 4 0,6 0 0</inkml:trace>
  <inkml:trace contextRef="#ctx0" brushRef="#br0" timeOffset="22">2664 4570 24575,'-8'22'0,"-3"-2"0,-8 9 0,0 3 0,5-7 0,-10 9 0,17-15 0,-14 8 0,11-13 0,-4 0 0,6-2 0,0-8 0,4 1 0,-8 2 0,-2-6 0,-3 6 0,0-2 0,-6 4 0,5 0 0,-4-1 0,9 1 0,-3 0 0,6-1 0,-2-4 0,8 3 0,-7-6 0,5 6 0,-6-3 0,0 1 0,-1 2 0,-5-2 0,5 4 0,1-5 0,4 4 0,0-5 0,0 2 0,4 2 0,-3-3 0,2 4 0,0 5 0,-2 0 0,6 4 0,-8 5 0,9-4 0,-4-3 0,4-8 0</inkml:trace>
  <inkml:trace contextRef="#ctx0" brushRef="#br0" timeOffset="23">2318 4507 24575,'-13'-8'0,"4"-1"0,-13-14 0,11 4 0,-12-9 0,10 10 0,-1-4 0,-3 4 0,8 1 0,-8-1 0,7 1 0,-2 0 0,-1-6 0,3 1 0,-8-7 0,8 6 0,-3 1 0,4 5 0,0-1 0,5 5 0,-4 1 0,7 4 0,-6 3 0,3 2 0,-1-1 0,-2 0 0,2-1 0,-3 1 0,0 1 0,-4 2 0,3-6 0,-7 7 0,3-8 0,-5 7 0,5-6 0,-3 5 0,7-5 0,-3 6 0,7-6 0,2 6 0,3-2 0</inkml:trace>
  <inkml:trace contextRef="#ctx0" brushRef="#br0" timeOffset="24">2984 4637 24575,'0'-8'0,"0"-5"0,4 1 0,1-6 0,-1 5 0,4 1 0,-7 3 0,2 1 0,1 0 0,-3 0 0,6 4 0,-2-7 0,3 5 0,0-6 0,0 7 0,-4-2 0,4 3 0,-5 0 0,6-8 0,-1 6 0,0-2 0,0 1 0,0 2 0,0 1 0,0-3 0,0 3 0,4-9 0,1 3 0,9-6 0,-4 6 0,4-7 0,-4 3 0,-1 1 0,-4 1 0,-1 7 0,-4-2 0,0 6 0,0-2 0,0-1 0,4 3 0,1-6 0,4 2 0,-4-4 0,3 1 0,1-1 0,-3 1 0,2-1 0,-8 5 0,4-4 0,-3 4 0,3-4 0,0-1 0,-3 1 0,3 0 0,0-1 0,-2-2 0,2-3 0,0 0 0,-2-2 0,2 7 0,-4-3 0,0 3 0,0 1 0,0 4 0,0-3 0,0 2 0,0 1 0,0-4 0,0 4 0,4-4 0,1-4 0,9-2 0,-4-1 0,9-2 0,-9 8 0,9-9 0,-9 12 0,5-2 0,-14 8 0,-1 0 0</inkml:trace>
  <inkml:trace contextRef="#ctx0" brushRef="#br0" timeOffset="25">3522 4252 24575,'0'17'0,"0"0"0,0 1 0,0-6 0,0 1 0,0-5 0,0 4 0,0-3 0,4 3 0,0-4 0,4 0 0,0 4 0,-3-3 0,2-1 0,-6-1 0,6-2 0,-3 3 0,5 0 0,-5 0 0,3 0 0,-2 0 0,3 0 0,-4-1 0,3 1 0,-7 0 0,8 0 0,-8 0 0,7-3 0,-6 2 0,6-6 0,-2 6 0,3-6 0,0 6 0,0-3 0,0 1 0,0 2 0,0-7 0,0 8 0,-1-8 0,1 7 0,0-6 0,0 2 0,-3 1 0,2-3 0,-3 3 0,4-4 0,1 0 0,-1 0 0,-1 0 0,1 0 0,0 0 0,0 0 0,-4 7 0,0-4 0,-4 4 0</inkml:trace>
  <inkml:trace contextRef="#ctx0" brushRef="#br0" timeOffset="26">3459 4273 24575,'9'0'0,"-1"0"0,0 0 0,4 0 0,-3 0 0,7 0 0,-7 0 0,3-4 0,-4 3 0,0-3 0,-1 4 0,1 0 0,1-3 0,-1 2 0,0-3 0,-4 1 0,3 2 0,-2-3 0,3 4 0,-1 0 0,1 0 0,4 0 0,2 0 0,-2 0 0,5 0 0,-8 0 0,3 0 0,-5 0 0,1 0 0,0 0 0,0 0 0,1 0 0,-1 0 0,0 0 0,0 0 0,0 0 0,-1 0 0,-3 4 0,0 0 0,0 1 0,-4 2 0,7-3 0,-2 4 0,3 0 0,0 0 0,0-3 0,0 2 0,0-7 0,-4 8 0,4-8 0,-8 7 0,8-6 0,-8 6 0,7-6 0,-6 6 0,6 2 0,-6-3 0,3 1 0</inkml:trace>
  <inkml:trace contextRef="#ctx0" brushRef="#br0" timeOffset="27">3084 1636 24575,'-11'0'0,"1"0"0,-6 0 0,7 0 0,-3 0 0,4 0 0,0 0 0,-1 0 0,1 0 0,1 0 0,-1 0 0,0 0 0,0 0 0,-1-4 0,1 3 0,0-2 0,0 3 0,0 0 0,1 0 0,-2 0 0,1-4 0,0 0 0,-4 0 0,3-4 0,-7 4 0,6-4 0,-5 2 0,5-1 0,-2 3 0,4-1 0,-4-2 0,3 3 0,-4-5 0,5 5 0,-4-4 0,3 4 0,-7-5 0,3 1 0,-1-1 0,-2 1 0,3 3 0,0-3 0,-3 4 0,6 0 0,-6-4 0,7 7 0,-7-3 0,3 0 0,-5 3 0,1-7 0,-1 8 0,-6-8 0,4 3 0,-4-4 0,10 4 0,-2-2 0,7 2 0,-3 0 0,3-2 0,-3 6 0,7-6 0,-10 2 0,9 1 0,-6-4 0,4 4 0,0-1 0,-4-2 0,-1 2 0,-4 0 0,4-2 0,1 6 0,4-6 0,-4 7 0,2-8 0,-2 8 0,5-8 0,-5 8 0,-2-8 0,1 7 0,-3-3 0,3 0 0,-1 3 0,-2-3 0,7 0 0,-7 4 0,6-8 0,-6 8 0,7-3 0,-7-1 0,3 3 0,-5-3 0,5 0 0,-3 3 0,3-2 0,-5 3 0,5-4 0,-3 3 0,3-3 0,-1 4 0,-2-4 0,3 3 0,-5-3 0,5 4 0,-3-3 0,7 2 0,-7-6 0,3 2 0,1 0 0,-5-3 0,8 4 0,-7-4 0,7 3 0,-4-3 0,5 7 0,0-6 0,1 6 0,-1-2 0,3-1 0,-2 3 0,6-6 0,-6 6 0,2-3 0,-3 1 0,0 2 0,-4-6 0,-1 2 0,0-4 0,-3 1 0,2 0 0,1-1 0,1 1 0,4 3 0,0-2 0,-1 2 0,5-3 0,-3 4 0,7-3 0,-4 3 0,4-4 0,-4 3 0,3-6 0,-6 1 0,2-7 0,-8 0 0,3-6 0,-7 0 0,7 0 0,-7-4 0,7 9 0,-3-1 0,5 8 0,3 3 0,2 3 0,3 1 0</inkml:trace>
  <inkml:trace contextRef="#ctx0" brushRef="#br0" timeOffset="28">3084 1609 24575,'0'-27'0,"0"-7"0,0 10 0,0-9 0,0 10 0,0-5 0,0 0 0,0 5 0,0-4 0,0-2 0,0 0 0,0-4 0,8 4 0,-2 2 0,7 3 0,-4 2 0,-1 9 0,1-4 0,-1 12 0,-4-6 0,3 10 0,-2-6 0,3-2 0,0 0 0,1-3 0,-1 4 0,0-5 0,-1 5 0,2-4 0,-1 3 0,-4 1 0,0 0 0,-4 0 0,4-4 0,-3 3 0,3-8 0,0 5 0,-4-6 0,4 5 0,0 4 0,-4 2 0,4 3 0,-4-4 0,0-1 0,0 1 0,0 1 0,0-1 0,0-5 0,0 0 0,0-4 0,0 3 0,0-1 0,0 1 0,0 1 0,0 1 0,0 4 0,0 0 0,0-1 0,0 1 0,0 1 0,3-5 0,2 2 0,4-6 0,-4 7 0,-2-7 0,-3-2 0,0-6 0,0-4 0,0 5 0,-4-3 0,3 7 0,-3-4 0,0 11 0,3-1 0,-3 5 0,1 3 0,2-2 0,-3 3 0,4-4 0,0 0 0,0-4 0,0 3 0,0-7 0,0 6 0,0-2 0,-3 0 0,2 3 0,-3-3 0,1 7 0,2-2 0,-6 6 0,5-2 0,-1 3 0</inkml:trace>
  <inkml:trace contextRef="#ctx0" brushRef="#br0" timeOffset="29">3128 1650 24575,'22'0'0,"1"0"0,10 0 0,8 0 0,-5 0 0,4 0 0,-7 0 0,2 0 0,-1 0 0,0 0 0,-11 0 0,-1 0 0,-5 0 0,-4 0 0,-1 0 0,-4 0 0,0-4 0,4 4 0,1-3 0,4-1 0,1-1 0,-1-4 0,0 0 0,5 0 0,-7-4 0,5 8 0,-10-7 0,2 8 0,-4-4 0,0-1 0,4 1 0,-3 0 0,12-1 0,-7 1 0,8-1 0,-5-4 0,1 3 0,-1-6 0,0 6 0,0-2 0,-3 4 0,-3-1 0,1 1 0,2-1 0,-1-3 0,8 2 0,-6-6 0,14-3 0,-9 1 0,0 2 0,-4-1 0,-2 8 0,3-4 0,-4 5 0,3-1 0,-7 1 0,8 0 0,-5-1 0,6 0 0,-6 1 0,5 3 0,-8-2 0,7 2 0,-7 1 0,3 0 0,1 0 0,-5 3 0,12-7 0,-11 8 0,11-4 0,-10 0 0,6 4 0,-3-8 0,0 4 0,3-1 0,-3-3 0,4 7 0,1-3 0,-1 0 0,0 4 0,0-4 0,-3 4 0,1-4 0,-5 3 0,6-7 0,-8 7 0,5-6 0,-1 2 0,-3-3 0,7-1 0,-7 1 0,11-4 0,-11 3 0,7-3 0,-8 8 0,0-3 0,5 5 0,-5-5 0,4 3 0,0-5 0,1 2 0,1-2 0,2-4 0,-8 4 0,9-3 0,-8 7 0,3-2 0,-4 6 0,0-3 0,0 1 0,0 2 0,-4-6 0,3 2 0,-2-3 0,3 4 0,-4-3 0,3 6 0,-6-6 0,3 6 0,-4-3 0</inkml:trace>
  <inkml:trace contextRef="#ctx0" brushRef="#br0" timeOffset="30">1911 1306 24575,'-13'0'0,"-8"0"0,11 0 0,-11 0 0,2 0 0,5 0 0,-6 7 0,1 0 0,1 9 0,-4-2 0,5 3 0,-1 0 0,5 0 0,-4-3 0,8-2 0,-3-4 0,7 0 0,-2 0 0,6 0 0,-6 0 0,2-3 0,-3 2 0,-3-3 0,-3 8 0,-8 3 0,4 2 0,-10 6 0,9-4 0,-4 4 0,-2-6 0,5-3 0,-1-2 0,8-4 0,5-1 0,-4 2 0,-1-1 0,-1 5 0,-2-4 0,-2 8 0,-1-7 0,-3 7 0,5-8 0,-1 4 0,1-4 0,0-1 0,-4 4 0,3-2 0,1 1 0,1-6 0,-3 3 0,1-3 0,-4 4 0,0-5 0,4 4 0,-4-7 0,4 7 0,-4-7 0,8 6 0,-12-6 0,11 3 0,-11-4 0,3 0 0,-1 0 0,-3 0 0,4 0 0,-5 0 0,5 0 0,0 0 0,6 0 0,0 0 0,-1 0 0,6 0 0,-5 0 0,-4 0 0,6-4 0,-9-1 0,15-3 0,-4 3 0,10-2 0,-1 6 0,4-3 0</inkml:trace>
  <inkml:trace contextRef="#ctx0" brushRef="#br0" timeOffset="31">1372 1716 24575,'-12'-4'0,"2"3"0,-1-6 0,3 6 0,-1-10 0,1 9 0,-5-6 0,4 0 0,-3 7 0,3-11 0,-3 8 0,3-5 0,-3 1 0,0-1 0,3 5 0,-3-3 0,4 3 0,0-5 0,-5 1 0,5 0 0,-5 3 0,5-2 0,-4 6 0,3-6 0,-3 3 0,0-1 0,2 2 0,-1-1 0,-2 3 0,4-6 0,-3 6 0,4-6 0,-4 6 0,2-3 0,-2 1 0,5 1 0,-1-1 0,-8 3 0,6-4 0,-6 3 0,8-2 0,-4-1 0,2 4 0,-1-8 0,-1 7 0,2-6 0,-2 6 0,0-3 0,3 4 0,-3-3 0,-1 2 0,5-3 0,-9 0 0,4 3 0,0-3 0,-4 0 0,9 4 0,-5-4 0,5 1 0,0 2 0,0-3 0,0 1 0,0-2 0,-3-3 0,1 3 0,-1-2 0,3 2 0,-1-3 0,-2 4 0,2-3 0,-4 6 0,5-6 0,-4 2 0,3 1 0,-7-4 0,7 3 0,-7-3 0,2 0 0,1-1 0,-3-3 0,7 7 0,-2-6 0,3 7 0,0-4 0,3-5 0,-2 0 0,2-4 0,0-1 0,-3 1 0,8 0 0,-4 3 0,4 2 0,0 8 0,0 0 0</inkml:trace>
  <inkml:trace contextRef="#ctx0" brushRef="#br0" timeOffset="32">562 1917 24575,'0'8'0,"-4"4"0,-1 1 0,0 0 0,-3-1 0,4 0 0,-4-3 0,3 3 0,-6-3 0,8-1 0,-4 0 0,3-4 0,4 3 0,-8-3 0,4 4 0,0 0 0,-3-3 0,2-2 0,0 1 0,-2-3 0,3 2 0,-5 1 0,1-3 0,1 6 0,-1-6 0,0 6 0,0-6 0,-1 2 0,1 1 0,0-4 0,4 8 0,0-4 0,0 4 0,4-4 0,-4 0 0</inkml:trace>
  <inkml:trace contextRef="#ctx0" brushRef="#br0" timeOffset="33">588 1900 24575,'-18'0'0,"1"0"0,4 0 0,-3 0 0,6 0 0,-2 0 0,4 0 0,1 0 0,-6 0 0,4 0 0,-7 0 0,7 0 0,-4 0 0,5 0 0,0 0 0,0 0 0,1 0 0,-6-4 0,4 0 0,-3-5 0,4 5 0,0-3 0,0 2 0,0-3 0,0 4 0,0-4 0,3 4 0,-2 0 0,2-3 0,-2 2 0,-1-3 0,0 0 0,0 0 0,-1 0 0,1-1 0,0 2 0,0 3 0,4-4 0,-3 7 0,3-6 0,-5 6 0,1 1 0,4 1 0,0 3 0</inkml:trace>
  <inkml:trace contextRef="#ctx0" brushRef="#br0" timeOffset="34">489 1222 24575,'-13'0'0,"5"0"0,-5 0 0,5 0 0,0 0 0,-4 0 0,-1 0 0,-5 0 0,5 0 0,1 0 0,0 0 0,-1 0 0,-1 0 0,-2 0 0,7 0 0,-7 4 0,7-4 0,-3 4 0,4 0 0,-5-3 0,4 2 0,-7-3 0,7 0 0,-3 0 0,4 0 0,0 0 0,-4 0 0,2 0 0,-2 0 0,5 0 0,-6 0 0,4 0 0,-3 0 0,4 0 0,-4 0 0,2 0 0,-2 0 0,4 0 0,4 4 0,1-3 0,3 2 0</inkml:trace>
  <inkml:trace contextRef="#ctx0" brushRef="#br0" timeOffset="35">517 1238 24575,'0'-8'0,"0"0"0,0 1 0,0-6 0,-8 3 0,2-1 0,-3 2 0,2 1 0,3 4 0,0-4 0,-4 4 0,4-4 0,-4 3 0,4-2 0,-3 7 0,2-8 0,-3 8 0,-5-8 0,5 4 0,-5-5 0,1 0 0,4 5 0,-5-4 0,5 5 0,0-5 0,0 3 0,0-2 0,-4 6 0,3-3 0,-4 1 0,5 2 0,0-7 0,0 7 0,1-2 0,-1-1 0,-1 3 0,1-6 0,0 7 0,3-8 0,2 8 0,3-4 0</inkml:trace>
  <inkml:trace contextRef="#ctx0" brushRef="#br0" timeOffset="36">940 1524 24575,'0'-18'0,"0"6"0,0-1 0,0 5 0,0 0 0,0 0 0,0 0 0,0-4 0,0-2 0,0 2 0,0-1 0,0 1 0,0 3 0,0-3 0,0 4 0,0 0 0,-3 3 0,2-2 0,-3 2 0,4-3 0,-3 1 0,-3-5 0,2 2 0,-4-6 0,4 7 0,-1-3 0,-2 7 0,6-2 0,-2 3 0,-1-1 0,3-2 0,-6 7 0,6-8 0,-6 4 0,6-4 0,-6 0 0,2 0 0,1-1 0,-4 5 0,8-3 0,-3 6 0,3-3 0</inkml:trace>
  <inkml:trace contextRef="#ctx0" brushRef="#br0" timeOffset="37">1366 870 24575,'-8'0'0,"-4"0"0,3 0 0,-4 0 0,1 0 0,3 0 0,-3 0 0,4 0 0,0 0 0,0 0 0,0 0 0,0 0 0,0 0 0,0 0 0,0 0 0,0 0 0,-1-4 0,1 3 0,1-6 0,-5 2 0,6-3 0,-6-1 0,8 5 0,-4-3 0,4 3 0,-3-1 0,2-2 0,-3 3 0,0-4 0,-1-5 0,-3 4 0,3-7 0,-4 6 0,1-6 0,3 7 0,-4-8 0,5 9 0,0-5 0,0 9 0,0-3 0,0 2 0,0-3 0,0 4 0,3-4 0,-2 4 0,2 0 0,1-3 0,-3 6 0,3-6 0,-4 2 0,0-3 0,0 0 0,3-1 0,-2 6 0,2-5 0,1 4 0,0-4 0,1 0 0,2 0 0,-6-1 0,6 1 0,-2 0 0,-1 0 0,3 1 0,-2 2 0,3 2 0</inkml:trace>
  <inkml:trace contextRef="#ctx0" brushRef="#br0" timeOffset="38">1401 850 24575,'0'-12'0,"0"3"0,0-7 0,-3 2 0,1 2 0,-9-1 0,9 5 0,-9-5 0,9 4 0,-9-3 0,9 3 0,-5-3 0,3 3 0,-1-3 0,1 4 0,-3-1 0,6 2 0,-6-1 0,5 0 0,-1 0 0,3 0 0,0-1 0,0 1 0,0 0 0,0-4 0,0 3 0,0-7 0,0 7 0,0-7 0,0 6 0,0-5 0,0 5 0,0-7 0,0 9 0,0-9 0,0 8 0,0-7 0,0 3 0,0 0 0,0-4 0,0 8 0,0-2 0,0 6 0,0 1 0</inkml:trace>
  <inkml:trace contextRef="#ctx0" brushRef="#br0" timeOffset="39">1361 824 24575,'4'-8'0,"0"-4"0,4 2 0,-3-1 0,2 3 0,-6 0 0,2-1 0,1 1 0,-3 0 0,6-4 0,-2 3 0,3-7 0,0 3 0,-3-5 0,2 5 0,-2 1 0,3 4 0,-3 0 0,2 0 0,-3-1 0,4 2 0,-4-1 0,3 0 0,-3 0 0,4 0 0,0-1 0,0 1 0,0 0 0,1 0 0,-1 1 0,0-1 0,-1 3 0,1-2 0,0 2 0,0-3 0,0 3 0,0-2 0,0 3 0,0-4 0,0 0 0,0 0 0,0 0 0,0 3 0,-1-2 0,1 3 0,0-1 0,0 2 0,0-1 0,0 3 0,0-6 0,0 3 0,4 0 0,-3-4 0,3 4 0,-4-1 0,0-2 0,0 6 0,0-2 0,-4-1 0,4 3 0,-8-2 0,4 3 0</inkml:trace>
  <inkml:trace contextRef="#ctx0" brushRef="#br0" timeOffset="40">1964 1332 24575,'0'-13'0,"0"-4"0,0 5 0,0-6 0,0 1 0,0 3 0,0-2 0,3 7 0,2-3 0,3 4 0,0 4 0,-3-7 0,2 8 0,-3-8 0,4 10 0,-4-6 0,4 2 0,-4-3 0,0 1 0,3 2 0,-3-2 0,5-2 0,-1-4 0,1-4 0,-1 0 0,5-1 0,-3 5 0,1-3 0,-3 6 0,1 2 0,-5-3 0,0 5 0,0-15 0,-3 6 0,3-11 0,-4 3 0,0-6 0,4 1 0,-3 5 0,3 1 0,-4 5 0,4 4 0,-3 1 0,2 3 0,-3-3 0,0 3 0,0-7 0,0 2 0,0 2 0,0-5 0,0 8 0,0-3 0,0 4 0,0 3 0,0 2 0</inkml:trace>
  <inkml:trace contextRef="#ctx0" brushRef="#br0" timeOffset="41">2113 859 24575,'0'-12'0,"0"3"0,-4-12 0,3 11 0,-11-11 0,10 8 0,-13-1 0,13 2 0,-9 3 0,10 1 0,-6 0 0,2 1 0,1-1 0,-3 0 0,2-1 0,-3 1 0,0 0 0,3 0 0,-2 0 0,7 0 0,-8 0 0,4 0 0,-1 0 0,-2 0 0,3 0 0,-1 0 0,-2 3 0,6-2 0,-6 7 0,6-8 0,-3 8 0,4-4 0</inkml:trace>
  <inkml:trace contextRef="#ctx0" brushRef="#br0" timeOffset="42">2167 680 24575,'12'-9'0,"-3"-3"0,3 3 0,-4-4 0,0 9 0,1-3 0,-2 6 0,-3-7 0,4 4 0,-4 0 0,4-8 0,0 7 0,1-7 0,-1 3 0,0 5 0,0-3 0,-5 3 0,5-1 0,-4-2 0,4 3 0,0-1 0,0-2 0,0 2 0,0-3 0,0 0 0,0 0 0,0 4 0,0-3 0,-1 3 0,1-1 0,0-2 0,0 6 0,0-6 0,0 6 0,1-6 0,-5 2 0,3 0 0,-6-2 0,6 3 0,-3-4 0,4 0 0,0 0 0,0 0 0,0 3 0,0-2 0,0 6 0,-4-2 0,0 3 0</inkml:trace>
  <inkml:trace contextRef="#ctx0" brushRef="#br0" timeOffset="43">2381 1464 24575,'-12'0'0,"3"0"0,-7 8 0,3-3 0,-1 7 0,2-7 0,7 2 0,-2-2 0,3-1 0,-8 0 0,-1-4 0,0 3 0,1 1 0,-1 4 0,0 1 0,0-1 0,-4 1 0,5 3 0,-6-3 0,5 4 0,1-5 0,3 0 0,1-1 0,0 1 0,4 0 0,-3-3 0,3 2 0,-1-3 0,-6 9 0,5-1 0,-6 6 0,-1-1 0,4-4 0,-4 3 0,8-7 0,-2 3 0,2-3 0,1-1 0,0 0 0,1-1 0,-2 1 0,1 0 0,-3 0 0,3 0 0,-1 0 0,-2-4 0,2 3 0,-3-2 0,0 3 0,0 0 0,4 0 0,-4 3 0,4-1 0,-1 2 0,-2-4 0,6 0 0,-3 0 0,1-1 0,2 1 0,-6 0 0,6-3 0,-3-2 0</inkml:trace>
  <inkml:trace contextRef="#ctx0" brushRef="#br0" timeOffset="44">1881 1954 24575,'0'8'0,"0"0"0,0 0 0,0 0 0,0 0 0,0 0 0,0 0 0,4 0 0,0 0 0,1 0 0,-2 0 0,1 4 0,-3-3 0,3 3 0,-4-4 0,0 0 0,0 0 0,0 0 0,0 0 0,0 0 0,0 4 0,0 1 0,0 0 0,0 3 0,0-7 0,0 3 0,0-4 0,0 0 0,0 0 0,0-1 0,0 2 0,0-1 0,0 0 0,0 0 0,0 0 0,0 0 0,0 0 0,0 0 0,0-1 0,0 1 0,0 0 0,0 0 0,0 0 0,0-3 0,0-2 0</inkml:trace>
  <inkml:trace contextRef="#ctx0" brushRef="#br0" timeOffset="45">1890 1967 24575,'-13'0'0,"1"0"0,-6 4 0,1 1 0,3-1 0,2 3 0,5-2 0,-6 3 0,0 1 0,-4-1 0,-1 1 0,5-4 0,1 2 0,4-6 0,0 3 0,0-4 0,0 0 0,0 0 0,-4 0 0,2 3 0,-1-2 0,-2 3 0,4-1 0,-7-2 0,3 7 0,-4-4 0,3 4 0,-3-3 0,9 2 0,-9-6 0,8 6 0,-7-2 0,3 3 0,0-3 0,0 2 0,1-2 0,3 0 0,-3 2 0,4-6 0,3 6 0,-2-6 0,3 6 0,-1-3 0,-2 4 0,2 0 0,2 4 0,-5 1 0,3 9 0,0-11 0,0 2 0</inkml:trace>
  <inkml:trace contextRef="#ctx0" brushRef="#br0" timeOffset="46">3270 586 24575,'-8'0'0,"0"0"0,0 0 0,0 0 0,0 0 0,-1 0 0,1 0 0,-3 0 0,-3-4 0,1 3 0,-3-10 0,6 8 0,-6-4 0,7 7 0,-7-4 0,7 3 0,-3-3 0,4 1 0,0 2 0,-1-6 0,1 6 0,0-6 0,4 2 0,-7 0 0,5-2 0,-6 3 0,0-4 0,3 0 0,-3-1 0,7 1 0,-2 0 0,2 0 0,1 0 0,-3 0 0,3 0 0,-1 0 0,-2 0 0,6 0 0,-6 0 0,6-1 0,-6 1 0,6 1 0,-6 2 0,6-2 0,-3 3 0,4-4 0,-3 3 0,2-2 0,-3 2 0,1-3 0,2-4 0,-3 3 0,0-3 0,4 4 0,-7 0 0,6 0 0,-2 0 0,3 0 0,0 3 0,0 2 0</inkml:trace>
  <inkml:trace contextRef="#ctx0" brushRef="#br0" timeOffset="47">3267 365 24575,'0'-8'0,"0"0"0,0 0 0,0 0 0,0 0 0,0 0 0,0 0 0,0 0 0,3 3 0,-2-2 0,3 3 0,-1-1 0,2 1 0,-1 4 0,0 0 0</inkml:trace>
  <inkml:trace contextRef="#ctx0" brushRef="#br0" timeOffset="48">3376 659 24575,'0'-13'0,"0"-3"0,0 2 0,0 1 0,0 1 0,0-1 0,4 9 0,-4-8 0,7 8 0,-6-5 0,6 1 0,-2 4 0,0-3 0,-2 2 0,0 1 0,-1-3 0,5 3 0,-3-5 0,1 1 0,2 0 0,-3 0 0,4 0 0,-1 0 0,1 1 0,0-2 0,1-3 0,3 2 0,-3-1 0,7 2 0,-6 0 0,2 1 0,-5 0 0,5 0 0,-2 0 0,2-1 0,-4 1 0,3 4 0,-1-3 0,2 2 0,-4 1 0,0 0 0,0 0 0,-1 4 0,1-7 0,0 6 0,0-6 0,0 2 0,0-3 0,0 3 0,0-2 0,4 2 0,-3-3 0,3 1 0,-4 2 0,0-2 0,0 6 0,-3-6 0,2 6 0,-3-6 0,4 2 0,-1-3 0,1 0 0,1-4 0,3 2 0,-3-6 0,4 7 0,-5-4 0,0 9 0,0-3 0,-3 6 0,-2-3 0</inkml:trace>
  <inkml:trace contextRef="#ctx0" brushRef="#br0" timeOffset="49">3408 582 24575,'-17'0'0,"4"0"0,0 0 0,9 4 0,0 0 0,4 1 0,0-2 0</inkml:trace>
  <inkml:trace contextRef="#ctx0" brushRef="#br0" timeOffset="50">4091 1363 24575,'0'-17'0,"0"-1"0,0-4 0,0 4 0,0-9 0,0 9 0,0-4 0,0 4 0,0 1 0,0 4 0,0 1 0,0 4 0,0-1 0,0 1 0,0 0 0,4-4 0,-4-1 0,4 0 0,-4-3 0,0 6 0,0-6 0,4 7 0,-3-3 0,2 4 0,-3 0 0,4 0 0,-3 0 0,6 4 0,-6-3 0,6 2 0,-3 0 0,1-2 0,2 3 0,-3-5 0,5 5 0,-2-3 0,1 2 0,-4-2 0,3-1 0,-6 0 0,6-1 0,-6 1 0,6 0 0,-6 0 0,6 0 0,-2 0 0,3-4 0,-3 3 0,3-8 0,-5 9 0,6-5 0,-5 5 0,0 0 0,-1 0 0,-2 0 0,6 4 0,-6-3 0,6 2 0,-2-3 0,-1 0 0,3 3 0,-6-2 0,6 3 0,-2-1 0,2-2 0,1 3 0,0 0 0,0-3 0,0 2 0,0 0 0,-3-2 0,2 6 0,-6-6 0,6 3 0,-2-9 0,2 5 0,1-5 0,1 1 0,-1 3 0,0-3 0,0 4 0,0 0 0,0 0 0,-4-1 0,3 1 0,-6 1 0,6-1 0,-2 0 0,-1 0 0,3-1 0,-6 1 0,6 4 0,-6-3 0,6 6 0,-2-3 0,-1 4 0,0 0 0</inkml:trace>
  <inkml:trace contextRef="#ctx0" brushRef="#br0" timeOffset="51">4160 1340 24575,'0'7'0,"0"1"0,0 0 0,0 0 0,0 0 0,0 0 0,0 0 0,0 0 0,0 0 0,0 0 0,0 0 0,3-4 0,2 3 0,-1-2 0,3-1 0,-2 0 0,3-4 0,4 3 0,5-1 0,2 1 0,8 2 0,-4-4 0,0 2 0,4-3 0,-9 4 0,4-3 0,-4 3 0,-6-4 0,1 0 0,-5 0 0,0 4 0,0-3 0,0 2 0,0 1 0,-1 0 0,5 5 0,2-1 0,3 4 0,0-2 0,0 6 0,1-3 0,-1 0 0,0 0 0,0-4 0,0 0 0,1-1 0,-6 0 0,5 1 0,-7 3 0,5-2 0,-5 6 0,6-3 0,-6 5 0,2-6 0,-3 5 0,-2-8 0,2 3 0,-1-4 0,0 0 0,-4 0 0,0 0 0,-1-4 0,2 3 0,3-2 0,0-1 0,0 0 0,-1-1 0,1-2 0,0 3 0,0-4 0,0 0 0,0 0 0,0 0 0,0 3 0,0-2 0,0 2 0,0-3 0,-1 4 0,1-4 0,1 4 0,-5 0 0,3 0 0,-6 4 0,3-3 0,-4-2 0</inkml:trace>
  <inkml:trace contextRef="#ctx0" brushRef="#br0" timeOffset="52">4907 1000 24575,'0'-13'0,"0"1"0,0-2 0,0 3 0,0-2 0,0-1 0,0-2 0,0-2 0,0 1 0,0 0 0,0-1 0,0 5 0,0-3 0,0 6 0,0-1 0,0 3 0,0 0 0,0-5 0,0 0 0,0-9 0,0 3 0,0-8 0,0 4 0,4 0 0,-3-4 0,7 9 0,-3-9 0,-1 9 0,4-5 0,-3 10 0,0-4 0,2 9 0,-2-9 0,2 8 0,1-3 0,0 4 0,0 0 0,1-4 0,-1 2 0,0-1 0,0 6 0,0-2 0,-4 3 0,3-1 0,-6-2 0,6 6 0,-6-6 0,6 2 0,-2 0 0,-1-2 0,3 3 0,-6-3 0,6 2 0,-2-2 0,3 2 0,0-3 0,-4 0 0,3 0 0,-3 3 0,4 2 0,0 3 0,-3 0 0,-2 0 0</inkml:trace>
  <inkml:trace contextRef="#ctx0" brushRef="#br0" timeOffset="53">4444 556 24575,'0'-8'0,"0"-1"0,0 1 0,0 0 0,0-4 0,0 3 0,0-3 0,0 4 0,0 0 0,0-5 0,0 0 0,0 0 0,0 1 0,0 0 0,0 3 0,0-8 0,0 8 0,0-7 0,0 7 0,0-3 0,0 4 0,0 0 0,0 0 0,0-1 0,0-3 0,0-1 0,0 0 0,0-3 0,0 7 0,0-8 0,0 9 0,0-5 0,0 5 0,-3 0 0,2 4 0,-3 0 0</inkml:trace>
  <inkml:trace contextRef="#ctx0" brushRef="#br0" timeOffset="54">4469 491 24575,'9'-7'0,"-2"5"0,-2-9 0,2 10 0,-6-6 0,6-2 0,-2 0 0,4-7 0,-5 6 0,4-5 0,-4 5 0,4-2 0,-3 4 0,2 0 0,-6 0 0,2 0 0,1 4 0,-3-3 0,6 2 0,-6-3 0,6 0 0,-3 3 0,1-2 0,2 3 0,-3-4 0,3 3 0,1 2 0,0-1 0,1 0 0,-1-4 0,-4-1 0,3 5 0,-2-3 0,3 6 0,0-6 0,-1 3 0,1-4 0,0-5 0,0 4 0,1-7 0,-1 7 0,1-4 0,-2 5 0,1 0 0,0 4 0,0 1 0,-4 3 0,0 0 0</inkml:trace>
  <inkml:trace contextRef="#ctx0" brushRef="#br0" timeOffset="55">4934 599 24575,'12'0'0,"1"0"0,0 0 0,3 0 0,-3 0 0,0 0 0,4 0 0,-4 0 0,4 0 0,-4 0 0,3 0 0,-3 0 0,5 0 0,-6-4 0,5 3 0,-4-2 0,0 3 0,3-4 0,-3 3 0,0-3 0,4 0 0,-5 3 0,2-6 0,2 6 0,-3-7 0,0 4 0,3-1 0,-2-3 0,-2 5 0,1-3 0,-5-1 0,0 6 0,0-2 0,0 3 0,0-4 0,-1 3 0,1-6 0,0 6 0,0-6 0,0 6 0,0-6 0,0 2 0,0 2 0,-3-5 0,2 4 0,-3-4 0,4-1 0,0 1 0,0-4 0,0 3 0,0-3 0,0 4 0,0 0 0,0 3 0,-3-2 0,-2 6 0,-3-3 0</inkml:trace>
  <inkml:trace contextRef="#ctx0" brushRef="#br0" timeOffset="56">4912 948 24575,'16'0'0,"-1"0"0,7 0 0,-5 0 0,-3 0 0,-2 0 0,-5 0 0,1 0 0,0 0 0,0 0 0,0 0 0,0 0 0,0 0 0,4 0 0,-3 0 0,3 0 0,-4 0 0,0 0 0,0 0 0,4 0 0,1 0 0,5 0 0,-6-3 0,1 1 0,-1-1 0,-3 3 0,2 0 0,-2 0 0,-1 0 0,0 0 0,0 0 0,0 0 0,4 0 0,1 0 0,4 0 0,0 0 0,0 0 0,1 0 0,-2 4 0,-2-3 0,2 7 0,-7-8 0,3 8 0,-4-8 0,0 4 0,0-4 0,0 0 0,0 0 0,0 0 0,-1 0 0,-2 0 0,-2 0 0</inkml:trace>
  <inkml:trace contextRef="#ctx0" brushRef="#br0" timeOffset="57">4654 1578 24575,'0'8'0,"0"0"0,0 0 0,0 0 0,0 0 0,0 0 0,0 1 0,0-1 0,0-1 0,0 1 0,0 0 0,0 0 0,0 4 0,0 1 0,4 4 0,1 0 0,3 1 0,1-1 0,0-4 0,-4 4 0,2-5 0,-3 2 0,0 1 0,4-1 0,-3 3 0,0 0 0,2-4 0,-6-1 0,6-4 0,-6 0 0,3 0 0,-4 0 0,0 0 0,3-3 0,-3 2 0,4-3 0,-4 4 0,0 0 0,4 4 0,-3-3 0,3 7 0,-4-7 0,0 3 0,0-4 0,0 0 0,0 0 0,0 0 0,0 0 0,0 0 0,0 0 0,0 0 0,0 0 0,0 0 0,0-4 0,0 0 0</inkml:trace>
  <inkml:trace contextRef="#ctx0" brushRef="#br0" timeOffset="58">4763 1677 24575,'17'0'0,"-7"0"0,11 0 0,-8 0 0,4 0 0,1 0 0,-2 0 0,2 0 0,-1 0 0,-4 0 0,4 0 0,-5 0 0,6 0 0,-5 0 0,-1 0 0,-4 0 0,0 0 0,0 0 0,0 0 0,-1 0 0,6 0 0,-4 0 0,3 0 0,-4 0 0,0 0 0,-1 0 0,1 0 0,0 0 0,0 0 0,0 0 0,0 0 0,1 0 0,-1 0 0,0 0 0,-1 0 0,1 0 0,0 0 0,0 0 0,-4 0 0,0 0 0</inkml:trace>
  <inkml:trace contextRef="#ctx0" brushRef="#br0" timeOffset="59">4988 1847 24575,'3'8'0,"2"0"0,7 4 0,-3 2 0,7-1 0,-6 3 0,6-7 0,-7 4 0,3-5 0,-4 0 0,0 0 0,-3 0 0,2-4 0,-3 0 0,4-4 0,0 0 0,0 0 0,0 0 0,0 0 0,0 3 0,0-2 0,-4 6 0,0-6 0,-4 2 0</inkml:trace>
  <inkml:trace contextRef="#ctx0" brushRef="#br0" timeOffset="60">3740 1649 24575,'13'3'0,"-4"2"0,2-1 0,-6 0 0,7-1 0,-7 2 0,2-1 0,-2-1 0,3 1 0,0 0 0,-1 4 0,1 0 0,0 0 0,0 0 0,0 0 0,0 0 0,0-3 0,0 2 0,0-3 0,0 0 0,0 4 0,-1-4 0,-2 4 0,-2 0 0,1 0 0,-3 0 0,6 0 0,-3-4 0,1 3 0,2-2 0,-6 3 0,2-1 0,1-2 0,-3 2 0,2-3 0,-3 4 0,4 0 0,-3 0 0,2 0 0,-3 0 0,4 0 0,-3 0 0,2 0 0,-3 0 0,0-1 0,0 1 0,0 1 0,0 3 0,4 1 0,-4 0 0,4 3 0,-4-7 0,0 3 0,0-4 0,0 0 0,0 0 0,4 0 0,-3 0 0,2 0 0,-3 4 0,4-3 0,-3 3 0,2-4 0,-3 0 0,0 0 0,0 0 0,0-1 0,4-2 0,-3 2 0,2-3 0,-3 9 0,0 0 0,0 0 0,0-1 0,0 0 0,0-3 0,0 3 0,0-4 0,0 0 0,0-3 0,0-2 0</inkml:trace>
  <inkml:trace contextRef="#ctx0" brushRef="#br0" timeOffset="61">4022 2017 24575,'3'8'0,"-2"4"0,6-6 0,-2 9 0,3-13 0,-4 9 0,7-6 0,-5 3 0,6 0 0,-4 0 0,4 0 0,1 0 0,1 1 0,-3-1 0,-3 0 0,0 0 0,0 0 0,0-4 0,0 0 0,-3 0 0,2-4 0,-3 7 0,4-6 0,0 3 0,-1-1 0,2-2 0,-1 3 0,0-1 0,0-2 0,0 3 0,-4-1 0,3-2 0,2 3 0,4-4 0,0 0 0,3 0 0,-7 0 0,3 0 0,-4 0 0,0 0 0,0 0 0,0 0 0,-1 0 0,-2 0 0,-2 0 0</inkml:trace>
  <inkml:trace contextRef="#ctx0" brushRef="#br0" timeOffset="62">4936 961 24575,'4'7'0,"0"1"0,4 0 0,0 0 0,0-3 0,0 2 0,0-2 0,0 3 0,0 0 0,0-4 0,-1 3 0,1-6 0,0 6 0,5-7 0,-4 8 0,3-8 0,-1 8 0,3-3 0,3 4 0,-4-1 0,4 0 0,-5 0 0,2 5 0,-2-4 0,0 7 0,-2-2 0,2 3 0,-3 0 0,3 0 0,-3 0 0,8 8 0,-8-10 0,3 10 0,-3-17 0,-1 4 0,0-4 0,0 0 0,0 0 0,0-3 0,-4 2 0,3-3 0,-3 0 0,4 0 0,-3 0 0,2-4 0,-3 4 0,4-4 0,0 0 0,-3 3 0,2-2 0,-3 3 0,4-4 0,0 0 0,0 0 0,-4 3 0,0 2 0,-4-1 0,0 0 0</inkml:trace>
  <inkml:trace contextRef="#ctx0" brushRef="#br0" timeOffset="63">4266 743 24575,'0'-13'0,"0"-3"0,-4 7 0,4-4 0,-4 2 0,0 1 0,0-6 0,-1 7 0,-2-7 0,2 6 0,-4-5 0,1 5 0,4-2 0,-3 4 0,2 0 0,-3 0 0,3 0 0,-2 0 0,2 3 0,-3-2 0,1 6 0,2-6 0,-2 6 0,3-6 0,-4 2 0,-1-2 0,1 2 0,0-2 0,0 6 0,0-6 0,1 3 0,-2-1 0,1 1 0,0 4 0,3-3 0,2 2 0,3-3 0</inkml:trace>
  <inkml:trace contextRef="#ctx0" brushRef="#br0" timeOffset="64">4209 957 24575,'7'0'0,"1"-8"0,0 6 0,1-9 0,-1 6 0,4 1 0,-4-4 0,9 4 0,-8 0 0,3-4 0,-4 4 0,-1-1 0,1 1 0,0 1 0,1 2 0,-1-3 0,0 4 0,0 0 0,0 0 0,0 0 0,3 0 0,-2 0 0,8 0 0,-9 0 0,4 0 0,1 0 0,-4-3 0,3 2 0,-5-3 0,1 4 0,0-3 0,0 2 0,1-3 0,-1 0 0,0 4 0,0-3 0,-4 3 0,0 0 0</inkml:trace>
  <inkml:trace contextRef="#ctx0" brushRef="#br0" timeOffset="65">5167 269 24575,'7'0'0,"1"0"0,0 0 0,4 0 0,-2 0 0,2 0 0,-5 0 0,1 0 0,0 0 0,0 4 0,0-3 0,0 2 0,0-3 0,0 0 0,0 0 0,0 0 0,0 0 0,-1 0 0,1 0 0,0 0 0,0 0 0,1-7 0,-1 1 0,0-2 0,0 1 0,0 2 0,-4-3 0,3 0 0,-6 0 0,3 0 0,-1-4 0,-1-1 0,6-9 0,-7-2 0,7 1 0,-8-4 0,4 8 0,-4-3 0,4 9 0,-3 1 0,2 4 0,-3 0 0,4 3 0,0 2 0,1 3 0,-2 0 0</inkml:trace>
  <inkml:trace contextRef="#ctx0" brushRef="#br0" timeOffset="66">3798 1671 24575,'-8'-10'0,"-1"-1"0,1 3 0,0-2 0,3-2 0,-2 4 0,3 1 0,-1-2 0,-2-3 0,2 3 0,1-3 0,-4 4 0,8-4 0,-7 2 0,6-2 0,-7 0 0,7 3 0,-3-8 0,4 9 0,0-9 0,0 8 0,0-7 0,0 2 0,0-2 0,-4-2 0,3 1 0,-3 0 0,0-1 0,4 1 0,-8-1 0,7 5 0,-7-3 0,7 3 0,-7-5 0,8 6 0,-8-1 0,7 5 0,-2 0 0,3 0 0,-4 0 0,3 0 0,-2 0 0,3 0 0,0 0 0,0 0 0,0-5 0,0 5 0,0-4 0,3 3 0,-2 1 0,6 0 0,-6 0 0,6 4 0,-6-4 0,6 8 0,-3-4 0,0 4 0,0 0 0</inkml:trace>
  <inkml:trace contextRef="#ctx0" brushRef="#br0" timeOffset="67">2661 1520 24575,'0'-12'0,"0"-1"0,0-1 0,0 2 0,0 4 0,0-4 0,0-1 0,-3 0 0,2-4 0,-3 4 0,4-4 0,0 0 0,0-1 0,-4 1 0,4-1 0,-4 5 0,0-3 0,3 7 0,-6-3 0,5 0 0,-1 2 0,3-6 0,0 3 0,0-4 0,0-1 0,0-4 0,0 4 0,0 0 0,0 6 0,0 3 0,0 1 0,0 0 0,0 4 0,0 0 0</inkml:trace>
  <inkml:trace contextRef="#ctx0" brushRef="#br0" timeOffset="68">2654 1506 24575,'0'8'0,"0"-1"0,0 1 0,0 0 0,0 0 0,0 0 0,0 5 0,0-1 0,-4 6 0,-1-1 0,0 5 0,-2-7 0,2 10 0,-4-15 0,1 11 0,-1-3 0,0 0 0,0 4 0,4 0 0,-2-3 0,2-1 0,0-2 0,-2-7 0,6 3 0,-3-4 0,4 0 0,0 0 0,0 0 0,0 0 0,-3 0 0,2-1 0,-2 5 0,3-2 0,-4 2 0,3-4 0,-2-1 0,3 1 0,-4-3 0,3 2 0,1 1 0,5 2 0,3 5 0,0-1 0,1-1 0,0 3 0,-1-7 0,-1 3 0,2 0 0,-1-3 0,-3 8 0,2-5 0,-2 6 0,-1-6 0,4 1 0,-7-5 0,6 0 0,-6 0 0,2 0 0,-3 0 0,4-4 0,-3 3 0,2-10 0,-3 3 0,-4-13 0,3 4 0,-7-7 0,4 3 0,-4-1 0,3-2 0,-3 3 0,7 0 0,-7-4 0,8 8 0,-4-2 0,4 2 0,0 1 0,-4 4 0,3-3 0,-2-2 0,3 0 0,0-3 0,0 4 0,0 0 0,0-1 0,0 1 0,-8 4 0,6-7 0,-10 9 0,8-6 0,-3 8 0,-2 0 0,1 4 0,0 0 0,0 4 0,0 0 0,0 0 0,0 0 0,0 4 0,-1 1 0,1 0 0,-1-1 0,1 0 0,4-2 0,-4 2 0,7-5 0,-2 1 0,3 0 0,-4-3 0,3 2 0,-2-3 0,3 4 0,-4 0 0,3 0 0,-6 0 0,2 0 0,1 0 0,0-1 0,1 1 0,2 0 0,-2 1 0,-5-1 0,6 0 0,-9 0 0,9 0 0,-5 0 0,6-4 0,-2 0 0</inkml:trace>
  <inkml:trace contextRef="#ctx0" brushRef="#br0" timeOffset="69">5398 1391 24575,'12'-4'0,"-3"2"0,3-5 0,-4 3 0,0 0 0,0-4 0,0 8 0,0-7 0,0 2 0,0-3 0,0 0 0,4-1 0,-4 1 0,5-4 0,-1 6 0,-3-5 0,3 6 0,-4 1 0,0-4 0,0 8 0,0-7 0,0 6 0,1-6 0,-2 6 0,1-6 0,4 2 0,-3 0 0,3-2 0,-3 6 0,-2-3 0,1 4 0,-4-3 0,3 2 0,-2-3 0,3 4 0,0 0 0,0 0 0,0 0 0,0 0 0,-4 0 0,0 0 0</inkml:trace>
  <inkml:trace contextRef="#ctx0" brushRef="#br0" timeOffset="70">5542 1371 24575,'8'8'0,"0"0"0,0 0 0,0 0 0,0 0 0,0 0 0,-3 0 0,-2-1 0,1 1 0,0 0 0,4-3 0,-4 1 0,3-4 0,-6 5 0,6-6 0,-6 6 0,6-6 0,-2 2 0,3 1 0,0 0 0,0 4 0,0 0 0,0 0 0,-1-4 0,1-1 0,0 1 0,-3 0 0,2 1 0,-3 2 0,4-6 0,-3 6 0,2-6 0,-6 6 0,6-6 0,-3 3 0,0-4 0,0 0 0</inkml:trace>
  <inkml:trace contextRef="#ctx0" brushRef="#br0" timeOffset="71">5466 1007 24575,'14'0'0,"2"0"0,-7 0 0,7-4 0,-3 0 0,5-5 0,-6 4 0,5-3 0,-4 7 0,0-7 0,-1 8 0,-4-3 0,0-1 0,0 3 0,0-3 0,0 1 0,0-2 0,-1-3 0,6-1 0,-4 1 0,7-4 0,-3 3 0,0-4 0,3 5 0,-7 0 0,4 3 0,-5 1 0,-4 1 0,3 2 0,-3-6 0,4 2 0,0-3 0,0 4 0,-4 0 0,0 4 0</inkml:trace>
  <inkml:trace contextRef="#ctx0" brushRef="#br0" timeOffset="72">5542 1025 24575,'8'0'0,"0"0"0,0 0 0,0 0 0,0 0 0,0 0 0,4 0 0,-3 0 0,3 0 0,-4 0 0,0 0 0,0 0 0,0 0 0,0 0 0,0 4 0,-1 0 0,1 1 0,0 2 0,0-6 0,0 2 0,0 1 0,0-3 0,0 6 0,0-3 0,4 1 0,-3 2 0,8-2 0,-9-1 0,4 3 0,0-6 0,-2 2 0,1-3 0,-3 4 0,0 0 0,-3 5 0,-2-5 0,-3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4-02T18:36:08.094"/>
    </inkml:context>
    <inkml:brush xml:id="br0">
      <inkml:brushProperty name="width" value="0.2" units="cm"/>
      <inkml:brushProperty name="height" value="0.2" units="cm"/>
    </inkml:brush>
  </inkml:definitions>
  <inkml:trace contextRef="#ctx0" brushRef="#br0">1 3463 24575,'17'0'0,"3"0"0,-7 0 0,4 0 0,0-4 0,5 3 0,-3-3 0,3 4 0,-5 0 0,0-4 0,5 3 0,-4-7 0,0 7 0,-2-2 0,-3-1 0,4-1 0,1 0 0,-1-3 0,0 4 0,0-9 0,5 3 0,-8-2 0,7 3 0,-8 1 0,0-1 0,-1 1 0,-4 0 0,0 0 0,0 0 0,0 0 0,0 0 0,0-4 0,0 3 0,4-11 0,-3 6 0,3-3 0,-4 5 0,1 0 0,-5 3 0,0-3 0,-1 4 0,2-5 0,3 0 0,5-9 0,1-1 0,4 0 0,13-17 0,-11 19 0,21-25 0,-15 20 0,28-23 0,-21 21 0,21-15 0,-18 17 0,7-7 0,-2 7 0,-5 1 0,3 10 0,-10-3 0,4 11 0,-5-5 0,0 7 0,-5 0 0,-1-3 0,0 7 0,-4-7 0,4 7 0,-5-7 0,0 7 0,0-6 0,5 1 0,2-3 0,3 0 0,9-4 0,-6 2 0,5-2 0,-7 0 0,0 2 0,5-7 0,-4 4 0,4-6 0,-5 2 0,0-1 0,0 5 0,0-4 0,-5 4 0,4-4 0,-9 4 0,4 1 0,-5 4 0,0-3 0,-4 3 0,3-4 0,1 5 0,-3-1 0,6 1 0,-11-4 0,7 2 0,-3-6 0,5 6 0,4-7 0,-4 3 0,9-4 0,-9 4 0,9-3 0,1 2 0,13-10 0,0 4 0,11-5 0,-5 0 0,13 3 0,13-8 0,-8 13 0,1-6 0,-14 12 0,-11-3 0,0 9 0,-3 2 0,-8 0 0,3 3 0,-10-3 0,3-1 0,-2 4 0,3-3 0,1 4 0,-5-4 0,4 3 0,-4-2 0,0 3 0,-1-4 0,0 3 0,9-7 0,-6 3 0,4-3 0,-11-1 0,-5 0 0,-1 1 0,0 0 0,-3 0 0,3-1 0,-4 1 0,4-4 0,-3 3 0,3-3 0,0 4 0,-3 0 0,3-1 0,-4 5 0,-4-3 0,3 6 0,-6-6 0,6 6 0,-6-6 0,6 2 0,-6 1 0,2 0 0</inkml:trace>
  <inkml:trace contextRef="#ctx0" brushRef="#br0" timeOffset="47094">3499 1688 24575,'17'0'0,"-2"0"0,-7 0 0,-1 0 0,1 0 0,0 0 0,0 0 0,0 0 0,0 0 0,0 0 0,0 0 0,0 0 0,0 0 0,-4 3 0,3-2 0,-2 3 0,3-4 0,-1 3 0,1-2 0,0 3 0,0-1 0,0-2 0,0 3 0,0-4 0,0 3 0,0-2 0,0 2 0,0-3 0,0 0 0,-1 0 0,1 0 0,0 4 0,0-3 0,4 2 0,-3-3 0,3 0 0,0 0 0,-3 0 0,3 4 0,-4-3 0,0 2 0,0-3 0,0 0 0,0 0 0,-4 4 0,3-3 0,-6 6 0,6-6 0,-2 2 0,2-3 0,1 0 0,4 4 0,2-3 0,3 3 0,0 0 0,0 0 0,0 1 0,-4 2 0,-1-2 0,-4 3 0,0-4 0,0 0 0,0-1 0,-4 2 0,0 2 0,-1-2 0,-2 2 0,6-3 0,-2 4 0,7 0 0,-3 0 0,7 1 0,-3-1 0,0 5 0,3-4 0,-6 3 0,2-4 0,-4 0 0,0 0 0,-4 0 0,3-3 0,-6 2 0,6-6 0,-3 2 0,4 1 0,0-4 0,4 4 0,-3-4 0,3 4 0,-4-4 0,0 4 0,0-4 0,9 0 0,-7 0 0,15 0 0,6 0 0,5-9 0,4 3 0,5-14 0,-9 5 0,4-5 0,-7 5 0,-9-2 0,-3 7 0,-7 1 0,-2 2 0,-5 6 0,1-6 0,0 6 0,0-3 0,0 1 0,0-2 0,4-3 0,1-4 0,9 2 0,-4-7 0,9 7 0,-4-7 0,0 7 0,-1-3 0,-5 4 0,-4 1 0,0 3 0,-6 2 0,1-1 0,0 3 0,0-6 0,4 2 0,6-3 0,5-1 0,5-1 0,-5 1 0,4 0 0,-9 0 0,4 0 0,-9 4 0,-1 1 0,-4 4 0,0 0 0,0 0 0,0 0 0,0 0 0,0 0 0,4 0 0,1 0 0,9 0 0,-4 0 0,4 0 0,-5 0 0,0 0 0,-4 0 0,-1 0 0,-4 0 0,0 0 0,0 0 0,0 4 0,4-3 0,1 6 0,4-2 0,-4 0 0,4 2 0,-4-2 0,0 0 0,3 3 0,-7-8 0,3 8 0,-4-7 0,-4 6 0,3-6 0,-2 6 0,2-6 0,5 6 0,6-6 0,1 6 0,7-1 0,-3-2 0,11 5 0,-5-4 0,-1 1 0,-6 1 0,0-6 0,-8 3 0,7-4 0,-12 0 0,3 4 0,-4-3 0,0 2 0,0-3 0,0 0 0,9 0 0,-3 0 0,13 0 0,-9 0 0,9 0 0,-4 0 0,0 0 0,-1 0 0,-5 0 0,-4 0 0,-1-3 0,-4 2 0,0-6 0,0 6 0,0-6 0,4 2 0,-3-3 0,3-1 0,-4 5 0,0-3 0,-1 6 0,5-6 0,-3 6 0,2-6 0,-3 2 0,-4-3 0,3 0 0,-6 0 0,6 0 0,-2 0 0,3 0 0,0 0 0,-4 4 0,0 0 0</inkml:trace>
  <inkml:trace contextRef="#ctx0" brushRef="#br0" timeOffset="71945">2414 2083 24575,'17'-5'0,"-3"2"0,-9-1 0,2 3 0,-3-6 0,1 3 0,-2-9 0,1 8 0,0-3 0,1 5 0,2 2 0,-7-6 0,4 2 0,-4-3 0,3 4 0,-2-3 0,3 2 0,-4-3 0,0 0 0,3 4 0,-2-3 0,3 2 0,-4-3 0,3 4 0,-2-3 0,3 2 0,-4-3 0,0 0 0,0 0 0,0 0 0,0 0 0,3 4 0,-2-3 0,3 2 0,-1 1 0,-2-4 0,3 4 0,-1 0 0,-2-4 0,2 4 0,1 0 0,-3-4 0,2 4 0,1 0 0,-3-4 0,6 8 0,-6-8 0,2 4 0,1-1 0,-3-2 0,6 3 0,-3-4 0,0 0 0,4 3 0,-8-2 0,7 6 0,-6-6 0,6 3 0,-6-4 0,6 3 0,-6-2 0,3 3 0,-4-4 0,0 0 0,0 0 0,0 0 0,0 0 0,0 0 0,0 0 0,0 0 0,0 0 0,0 0 0,0 0 0,0 0 0,0 0 0,-4 0 0,3 0 0,-2 0 0,3 0 0,0 0 0,-4 0 0,3 0 0,-2 0 0,3-1 0,0 1 0,-4 4 0,3-3 0,-2 2 0,3-3 0,0 0 0,0 0 0,0 0 0,0 0 0,0 0 0,0 0 0,0 0 0,0 0 0,0 0 0,0 0 0,0 0 0,3 4 0,2 0 0,-1 1 0,3 2 0,-3-6 0,4 6 0,0-3 0,-3 1 0,2 2 0,-3-6 0,4 6 0,-4-6 0,3 2 0,-2 1 0,-1-3 0,3 6 0,-2-6 0,3 2 0,-1-3 0,1 0 0,0 4 0,0-3 0,0 2 0,0 1 0,0-3 0,-4 2 0,3-3 0,1 0 0,1 4 0,-1-4 0,-1 8 0,-3-8 0,4 4 0,0 0 0,0-4 0,0 4 0,0-4 0,0 0 0,-4 0 0,3 3 0,-2-2 0,-1 3 0,3-1 0,-6-2 0,6 3 0,-2-4 0,3 0 0,-1 0 0,-2 0 0,2 3 0,-6-2 0,2 3 0,-3-4 0,0 0 0,0 0 0,0 0 0,0 0 0,0 0 0,0 0 0,0 0 0,0 0 0,0 0 0,0 0 0,0 0 0,0 0 0,0 0 0,0 0 0,0 0 0,0 0 0,0 0 0,0 0 0,0 0 0,0 0 0,0-1 0,0 1 0,0 0 0,0 0 0,0 0 0,0-4 0,0 3 0,0-3 0,0 4 0,0 0 0,0 0 0,0 0 0,0 0 0,0 0 0,0 0 0,0 0 0,0 0 0,4 0 0,-3 0 0,6 0 0,-6-4 0,6 3 0,-6-3 0,6 4 0,-3-4 0,1-2 0,2 1 0,-2-3 0,-1 3 0,4 0 0,-8 1 0,7 4 0,-6-5 0,6 4 0,-6-3 0,6 4 0,-6 0 0,3 0 0,-1 0 0,-2 0 0,6-4 0,-6 3 0,7-3 0,-7 4 0,6 0 0,-6 0 0,6-4 0,-6 3 0,6-3 0,-6 4 0,6 0 0,-6 0 0,6-1 0,-3 1 0,1 0 0,2 0 0,-6 0 0,6 0 0,-6 0 0,6 4 0,-6-3 0,6 2 0,-7-3 0,4 0 0,0 0 0,-4 0 0,4 0 0,-1 4 0,-2-3 0,3 2 0,-4-3 0,3 4 0,-2-3 0,6 2 0,-2-3 0,-1 0 0,3 0 0,-6 0 0,6 4 0,-6-3 0,6 2 0,-6-3 0,6-4 0,-2 3 0,3-12 0,1 7 0,4-13 0,-3 8 0,3-3 0,-5 5 0,1 0 0,-1 4 0,1-4 0,-1 8 0,0-3 0,0 0 0,0 3 0,-3-3 0,2 4 0,-6 0 0,6 4 0,-6-4 0,6 8 0,6-4 0,-6 4 0,5 0 0</inkml:trace>
  <inkml:trace contextRef="#ctx0" brushRef="#br0" timeOffset="94177">4388 2026 24575,'17'0'0,"-2"0"0,-7 0 0,0 0 0,0 0 0,0 0 0,0 0 0,-1 0 0,1 0 0,0 4 0,-3 0 0,-2 4 0,-3 0 0,0 0 0,0 0 0,0 0 0,0 0 0,0 0 0,0 0 0,0 0 0,0 0 0,0-1 0,0 1 0,0 0 0,4 0 0,-3 0 0,2 0 0,-3 0 0,0 0 0,0 0 0,0 0 0,0 0 0,0 0 0,0-1 0,0 1 0,0 0 0,4 0 0,-4 0 0,8-3 0,-8 2 0,7-3 0,-2 4 0,3 0 0,-4 0 0,3-4 0,-6 3 0,6-6 0,-2 6 0,2-2 0,1-1 0,0 3 0,0-6 0,-3 6 0,2-6 0,-3 6 0,4-6 0,0 6 0,0-3 0,0 4 0,0-4 0,0 3 0,-1-6 0,1 6 0,0-2 0,0-1 0,0 3 0,0-2 0,0-1 0,0 0 0,0-4 0,0 3 0,0-2 0,0 6 0,-1-6 0,1 6 0,0-3 0,-3 4 0,2-3 0,-3 2 0,4-6 0,-4 6 0,4-3 0,-4 4 0,4 0 0,0 0 0,0 0 0,0 0 0,0-1 0,-1 1 0,-2 0 0,2 0 0,-3-3 0,4 2 0,-3-3 0,2 4 0,-7 0 0,8 0 0,-4-4 0,0 3 0,3-2 0,-6 3 0,6-1 0,-6 6 0,3-5 0,-4 5 0,3-6 0,-2 1 0,3 4 0,-4-3 0,0 2 0,0-3 0,0 0 0,0 0 0,0 4 0,3 1 0,-2 4 0,3 0 0,0 0 0,-3 1 0,7-1 0,-7 0 0,2-4 0,-3-1 0,4-4 0,-3 0 0,2 0 0,-3 0 0,0 0 0,4-1 0,-3 1 0,2 0 0,1 0 0,0 0 0,4 0 0,0 4 0,1 1 0,-1 4 0,0-4 0,1 4 0,3-8 0,-3 3 0,3-4 0,-4 0 0,0 0 0,0 0 0,0 0 0,0 0 0,0-4 0,0 3 0,0-6 0,0 6 0,-1-3 0,1 4 0,0-3 0,0 2 0,0-3 0,0 4 0,4 0 0,-3 0 0,3-3 0,-4 2 0,4-2 0,-3 3 0,3 0 0,0 0 0,-3 0 0,3 0 0,-4-3 0,0 2 0,0-3 0,0 4 0,0-3 0,-4 2 0,3-7 0,-6 8 0,6-8 0,-6 7 0,2-2 0,1-1 0,0 3 0,4-2 0,0 3 0,0 0 0,0-1 0,0 1 0,0 0 0,0 0 0,0 0 0,0 0 0,-1 0 0,1 0 0,0 0 0,-3 0 0,2-4 0,-6 3 0,6-6 0,-6 6 0,6-6 0,-7 6 0,8-6 0,-8 6 0,7-6 0,-2 6 0,3-6 0,0 6 0,-4-3 0,3 4 0,-2-4 0,-1 3 0,3-2 0,-6 3 0,6 0 0,-3 0 0,4 0 0,-3-1 0,2 1 0,-7 0 0,8-3 0,-8 2 0,7-3 0,-6 4 0,3 0 0,-1-4 0,-2 3 0,3-2 0</inkml:trace>
  <inkml:trace contextRef="#ctx0" brushRef="#br0" timeOffset="104721">3804 1640 24575,'39'-65'0,"1"1"0,-1 0 0,19-27 0,-21 26 0,-37 57 0,0 0 0,3 4 0,-2-3 0,3-2 0,-4 0 0,0-3 0,0 4 0,3 0 0,-2 0 0,6 0 0,-6 0 0,6-4 0,-6 3 0,7-7 0,-3 7 0,-1-4 0,3 5 0,-6 0 0,6 0 0,-6 0 0,3 0 0,-4 0 0,0 0 0,0 0 0,0 0 0,0 0 0,0 0 0,0 0 0,0 0 0,0 0 0,0 0 0,0-4 0,0 3 0,0-3 0,0 4 0,0 0 0,0 0 0,0 0 0,0 0 0,0 0 0,0 0 0,3 3 0,-2-2 0,6 6 0,-6-6 0,6 3 0,-2-8 0,3-2 0,0 1 0,1-3 0,-1 3 0,0 0 0,5-3 0,-4 2 0,7 1 0,-3 0 0,1 5 0,2-1 0,-3 5 0,4 0 0,0 4 0,0-4 0,0 3 0,1-3 0,-1 4 0,5 0 0,-4 0 0,4 0 0,-5 0 0,8 0 0,-10 0 0,9 0 0,-15 0 0,7 0 0,-3 0 0,4-4 0,0 4 0,-4-8 0,3 7 0,-3-2 0,5-1 0,-5-1 0,-1 1 0,0 0 0,-3 4 0,3-4 0,-4 4 0,0-4 0,-1 4 0,1 0 0,0-4 0,4 3 0,-3-6 0,2 6 0,1-6 0,-3 6 0,7-7 0,-7 7 0,3-6 0,-4 3 0,0-4 0,4-5 0,1 0 0,0-4 0,4 0 0,1-1 0,0 0 0,4 1 0,-9-1 0,7-3 0,-9 7 0,4-2 0,-7 12 0,0-3 0,-3 2 0,2 1 0,-6-4 0,2 4 0,1 0 0,-4-4 0,4 4 0,0-4 0,0-4 0,4 3 0,5-7 0,-4 2 0,7-3 0,-3 4 0,5-4 0,-1 8 0,0-4 0,-4 5 0,3 3 0,-3 2 0,4-1 0,0 3 0,1-3 0,-1 4 0,5-4 0,-4 3 0,4-7 0,0 7 0,1-7 0,5 7 0,5-12 0,-8 10 0,12-10 0,10 3 0,4-1 0,8-4 0,-13 5 0,-7-5 0,1 4 0,0-3 0,-5 4 0,-2 0 0,-10 1 0,-5 4 0,-6-2 0,-4 6 0,0-3 0,0 1 0,-4-2 0,0-3 0,-4 4 0,0 0 0</inkml:trace>
  <inkml:trace contextRef="#ctx0" brushRef="#br0" timeOffset="128364">3234 1963 24575,'0'17'0,"0"-2"0,0-7 0,0-1 0,0 1 0,0 0 0,0 0 0,0 4 0,0-3 0,0 3 0,0-4 0,0 0 0,0 0 0,0 0 0,0 0 0,0 0 0,0 0 0,0 0 0,0-1 0,0 1 0,0 0 0,0 0 0,0 0 0,0 0 0,3 0 0,-2 0 0,3 0 0,-4 4 0,0-3 0,0 7 0,3-7 0,-2 3 0,3 0 0,-4-3 0,0 3 0,3-4 0,-2 0 0,3 0 0,-1 0 0,-2-1 0,3 6 0,-1-5 0,-2 5 0,2-6 0,1 1 0,-3 0 0,2 0 0,1-3 0,-3 2 0,6-6 0,-6 6 0,2-3 0,1 0 0,-3 3 0,2-2 0,-3 3 0,0 0 0,0 0 0,0-1 0,0 1 0,0 0 0,0 0 0,0 0 0,0 0 0,0 0 0,0 0 0,0 0 0,-3-4 0,2 3 0,-6-6 0,6 6 0,-3-2 0,4 2 0,-3-2 0,2 2 0,-3-3 0,1 4 0,2 0 0,-6 0 0,6 0 0,-7-4 0,8 3 0,-8-2 0,4 3 0,-4 0 0,0 4 0,0-3 0,-1 7 0,4-3 0,-2 0 0,6-1 0,-6-4 0,6 0 0,-6 0 0,6 0 0,-2 0 0,-1-1 0,3 1 0,-2 0 0,-1 0 0,3 0 0,-2 0 0,3 0 0,0 0 0,0 0 0,0 0 0,0 0 0,0 0 0,0-1 0,0 1 0,0 0 0,0 0 0,0 0 0,0 0 0,0 0 0,0 0 0,0 0 0,0 0 0,0 0 0,3 4 0,-2 1 0,7 4 0,-3 0 0,0 0 0,2-4 0,-6-1 0,6-4 0,-6 0 0,2 0 0,1 0 0,-3 4 0,6-3 0,-7 3 0,8 0 0,-7 1 0,6 0 0,-6 3 0,6-7 0,-3 3 0,1-4 0,2 0 0,-6 0 0,6 0 0,-6 0 0,2 0 0,1 3 0,-3-2 0,6 2 0,-7-3 0,4 0 0,0-3 0,-4 2 0,4-3 0,-4 4 0,0 0 0,0 0 0,0 0 0,0 0 0,0 0 0,0 0 0,0 0 0,0-1 0,0 1 0,0 0 0,0 0 0,0 0 0,0 0 0,0 0 0,0 0 0,0 0 0,0 0 0,0 0 0,0 0 0,0-1 0,0 1 0,0 0 0,0 0 0,0 0 0,0 0 0,0 0 0,0 0 0,0 0 0,0 0 0,-4-4 0,0 0 0,-1-1 0,-2-2 0,6 6 0,-6-6 0,6 6 0,-6-3 0,3 4 0,-1 0 0,-2 0 0,3 0 0,-1 0 0,-2-4 0,6 3 0,-6-2 0,6 3 0,-6 0 0,6 0 0,-6-4 0,6 3 0,-2-3 0,3 4 0,0 0 0,-4-3 0,3 2 0,-2-3 0,-1 4 0,3 0 0,-2-4 0,3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4-02T18:38:56.718"/>
    </inkml:context>
    <inkml:brush xml:id="br0">
      <inkml:brushProperty name="width" value="0.2" units="cm"/>
      <inkml:brushProperty name="height" value="0.2" units="cm"/>
    </inkml:brush>
  </inkml:definitions>
  <inkml:trace contextRef="#ctx0" brushRef="#br0">1 0 24575,'16'0'0,"-1"4"0,-7-3 0,0 6 0,-4-3 0,0 4 0,-1-4 0,2 0 0,3-4 0,0 0 0,0 3 0,0-2 0,-1 3 0,-2-1 0,2-2 0,-3 3 0,4-4 0,0 0 0,0 0 0,0 0 0,0 0 0,0 0 0,0 0 0,0 0 0,0 0 0,4 0 0,-3 0 0,7 0 0,-7 0 0,7 0 0,-3 0 0,0 0 0,3 0 0,-3 0 0,4 4 0,0-3 0,-3 2 0,2-3 0,-7 4 0,3-3 0,-4 2 0,-1-3 0,-2 4 0,-2 0 0,1 1 0,4 2 0,1-3 0,8 5 0,-4-1 0,0 5 0,3-4 0,-7 3 0,3-4 0,-4 0 0,0 0 0,-3 0 0,2-3 0,-6 2 0,2-3 0,-3 4 0,4 0 0,0 0 0,4 4 0,1 1 0,-1 4 0,4 0 0,-2 5 0,7-3 0,-8 2 0,4-3 0,-5-5 0,0-1 0,0-4 0,0 0 0,-3-1 0,-2 1 0,1 0 0,0 0 0,4 0 0,4 4 0,1 1 0,4 4 0,0 1 0,1-1 0,-1-4 0,0-1 0,-4-3 0,-1-1 0,-4 0 0,0-4 0,0 3 0,0-6 0,0 3 0,0-4 0,8 0 0,-1 0 0,11 0 0,-3 4 0,5-3 0,0 3 0,0-4 0,-5 0 0,-1 0 0,-9 0 0,-1 0 0,-4 0 0,0 0 0,0 0 0,0 0 0,4 0 0,1 0 0,9 0 0,1 0 0,5 0 0,0 0 0,-1 0 0,1 0 0,0 0 0,0 4 0,-5-3 0,4 7 0,-9-3 0,9 0 0,-9 3 0,9-3 0,-9 4 0,4 0 0,-9-5 0,3 4 0,-7-4 0,3 5 0,-7-1 0,2-4 0,-6 3 0,2-3 0,-3 4 0,4 0 0,0 0 0,8 0 0,1 4 0,9 2 0,-4 4 0,10 5 0,-5-4 0,2 9 0,2-8 0,-8 2 0,3-5 0,-9-4 0,-1-1 0,-4-4 0,-1 0 0,1 0 0,-3 0 0,-2 0 0,1 0 0,0 0 0,5 9 0,8-2 0,-2 11 0,13-1 0,-9-2 0,9 6 0,-9-11 0,9 6 0,-10-11 0,0 0 0,-2-5 0,-3 1 0,4-1 0,10 1 0,-7-4 0,17 0 0,-1-5 0,6 0 0,9 0 0,-9 0 0,9 0 0,-3 0 0,-1 0 0,-1 0 0,-6 0 0,-6 0 0,5 0 0,-10 0 0,4 0 0,-10 0 0,12 0 0,-10 0 0,5 0 0,-3 0 0,-4 0 0,5 0 0,0 0 0,0 0 0,0 4 0,-1 1 0,1 4 0,0 1 0,0-1 0,-5 0 0,4 0 0,-9 0 0,4 0 0,0-1 0,9 9 0,-2-1 0,7 6 0,-8-4 0,0 1 0,0 5 0,-4-5 0,3 0 0,-12-3 0,2-6 0,-9 6 0,0-7 0,0 3 0,-3-4 0,-2 0 0,-3 0 0,0 0 0,4 0 0,-3-1 0,6 1 0,-3 0 0,1 0 0,2 0 0,-3 0 0,0 0 0,3 0 0,-2 0 0,3 0 0,-4 0 0,3 0 0,-2-1 0,-1 1 0,3 0 0,-6 0 0,6 0 0,-3 0 0,1 0 0,2 0 0,-3 0 0,4 0 0,0 0 0,0 0 0,-4-1 0,3 1 0,-2 0 0,3 0 0,0 0 0,0 4 0,0-3 0,0 3 0,0-4 0,4 0 0,-3 0 0,3 1 0,0-5 0,1-1 0,0-3 0,3 0 0,-7 0 0,3 0 0,0 0 0,-3 4 0,3-3 0,0 2 0,-3-3 0,7 0 0,-3 0 0,17 4 0,-10-3 0,10 7 0,-13-7 0,5 3 0,-4 0 0,4-3 0,-5 7 0,1-7 0,-1 6 0,0-2 0,0 0 0,5 3 0,-4-3 0,4 3 0,-9 1 0,3-1 0,-7 0 0,7 0 0,-7 0 0,2-3 0,-3 2 0,0-6 0,0 6 0,0-3 0,0 4 0,0 0 0,0 0 0,0 4 0,0-3 0,0 7 0,4-3 0,-2 0 0,2 3 0,-4-7 0,0 3 0,0-4 0,-3 0 0,2 0 0,-3 0 0,0 0 0,3-4 0,-2 3 0,3-2 0,0-1 0,0 0 0,0-1 0,3 1 0,2 5 0,-1-1 0,0-4 0,-4 3 0,0-6 0,0 6 0,0-6 0,0 6 0,4-2 0,1-1 0,9 4 0,1 2 0,6 9 0,-1 1 0,15 22 0,-5-8 0,13 22 0,-12 0 0,-7-16 0,-2 2 0,4 25 0,-4-23 0,1 0 0,10 19 0,1-9 0,-7-10 0,-3-3 0,-9-15 0,14 24 0</inkml:trace>
  <inkml:trace contextRef="#ctx0" brushRef="#br0" timeOffset="21342">2545 1117 24575,'32'-81'0,"-8"15"0,-17 62 0,-6-3 0,6 2 0,-6-3 0,3 0 0,-1 0 0,-2 0 0,6 0 0,-6 0 0,6 4 0,-6-3 0,3 2 0,-1 1 0,-2-3 0,2 2 0,1 1 0,-3-3 0,6 6 0,-6-6 0,6 2 0,-6-3 0,6 0 0,-3 0 0,4 0 0,0 0 0,0 0 0,0-4 0,0 3 0,0-3 0,0 7 0,0-2 0,0 6 0,-4-6 0,0 3 0,-1-1 0,2-2 0,3 3 0,0-1 0,0-2 0,0 3 0,4-1 0,1-2 0,4 6 0,0-3 0,0 0 0,0 3 0,0-3 0,-3 4 0,2 0 0,-3 0 0,4 0 0,0 0 0,0 0 0,5 0 0,-3 0 0,7-4 0,-3 3 0,5-3 0,-5 0 0,4 3 0,-4-3 0,5 0 0,0 3 0,0-7 0,5 2 0,-4-3 0,4-1 0,-5 1 0,-5 4 0,-1-3 0,-5 3 0,-4 0 0,4-3 0,-9 7 0,4-6 0,-4 6 0,0-6 0,0 2 0,0-3 0,0 0 0,0 0 0,4 0 0,-3 0 0,7-1 0,-3 1 0,9-1 0,-4 0 0,9 0 0,-9-4 0,4 7 0,-4-5 0,-1 6 0,0 0 0,0 1 0,0 0 0,-4 3 0,3-6 0,-2 6 0,3-3 0,0 4 0,0 0 0,8 0 0,-6-4 0,6 3 0,-8-3 0,0 4 0,0 0 0,0 0 0,5-4 0,-3 3 0,7-3 0,-7 4 0,7 0 0,-7 0 0,3 0 0,-9-4 0,3 3 0,-7-2 0,7 3 0,1 0 0,1-4 0,2 3 0,-7-6 0,4 2 0,-4 0 0,4-2 0,-4 2 0,3-4 0,-3 1 0,0-4 0,4 2 0,-4-3 0,9 4 0,-8 1 0,7-5 0,-8 4 0,0 0 0,-1 2 0,-4 2 0,4 1 0,-7-3 0,5 6 0,-9-3 0,3 4 0</inkml:trace>
  <inkml:trace contextRef="#ctx0" brushRef="#br0" timeOffset="43153">3706 1628 24575,'-5'17'0,"-2"1"0,3-9 0,-5 7 0,1-3 0,-1 5 0,4-5 0,-2-1 0,2-4 0,1-1 0,0 1 0,-3-3 0,1 2 0,-2-3 0,0 4 0,4 0 0,-4 0 0,4 0 0,0 0 0,4 0 0,0 0 0,0 0 0,0-1 0,0 6 0,-4 0 0,3 8 0,-3 3 0,0 3 0,3-3 0,-3-3 0,0-7 0,3-2 0,-2-4 0,3-1 0,0 1 0,0 0 0,0 0 0,0 0 0,0 0 0,0 0 0,0 4 0,0 1 0,0 0 0,0-1 0,0 0 0,0-3 0,0 3 0,0-4 0,0 0 0,0 0 0,3 0 0,-2 0 0,7 4 0,-7-3 0,6 7 0,-6-3 0,3 4 0,0 0 0,-3 0 0,3-4 0,-4 0 0,0-6 0,0 1 0,0 0 0,0 0 0,0 0 0,3 0 0,-2 0 0,6 0 0,-3 0 0,4 0 0,0 0 0,0 0 0,0-1 0,0 1 0,0 0 0,4 0 0,-3 0 0,7 1 0,-7-5 0,3 0 0,-4 0 0,0-3 0,0 2 0,0-3 0,0 4 0,0-3 0,-1 6 0,1-3 0,0 4 0,4 0 0,-3 0 0,7 1 0,-7-1 0,8 0 0,-9 0 0,4 0 0,-4 0 0,0 0 0,-3 0 0,2-3 0,-6 2 0,2-3 0,-3 4 0,0 0 0,0 0 0,4 0 0,0 0 0,4-1 0,0 1 0,4 1 0,6-1 0,-8-3 0,3-1 0</inkml:trace>
  <inkml:trace contextRef="#ctx0" brushRef="#br0" timeOffset="64424">4509 1949 24575,'4'-13'0,"-3"-1"0,2 9 0,1 1 0,-3-3 0,2 2 0,1 1 0,-3-3 0,2 2 0,1 1 0,-4-3 0,8-2 0,-4 0 0,5-3 0,-2 4 0,1 0 0,0 0 0,0 3 0,-3-2 0,2 6 0,-3-6 0,4 6 0,0-6 0,0 3 0,0-1 0,0-2 0,0 3 0,-1-1 0,1-2 0,0 6 0,0-2 0,0 3 0,0-4 0,9 3 0,-3-6 0,13 6 0,-9-7 0,9 7 0,-9-3 0,4 4 0,-5 0 0,0 0 0,1 0 0,-5 0 0,-1 0 0,0 0 0,-3 0 0,7 0 0,-7 0 0,7 0 0,-7 0 0,7 0 0,-3 0 0,0 4 0,-1-3 0,0 6 0,1-2 0,0 3 0,3-3 0,-3 2 0,9-6 0,-3 7 0,3-7 0,-5 6 0,0-6 0,-4 3 0,3 0 0,-3-3 0,12 6 0,-6-6 0,6 3 0,-8-4 0,0 0 0,0 4 0,1-3 0,-1 3 0,-4-4 0,-1 0 0,-4 0 0,0 0 0,0 0 0,0 0 0,0 0 0,-1 0 0,-2-4 0,2 0 0,-6-4 0,6 0 0,-6 0 0,2 0 0,1 0 0,-3 0 0,6 0 0,-3-4 0,4 3 0,5-8 0,0 4 0,0-4 0,4-5 0,-4 7 0,1-6 0,-2 12 0,-3-3 0,-1 4 0,-1 3 0,-2-2 0,2 6 0,-6-6 0,6 6 0,-3-6 0,4 3 0,0-4 0,4-5 0,1 4 0,4-3 0,1 3 0,-5 1 0,3-1 0,-7 1 0,7-1 0,-3 5 0,0-4 0,3 7 0,-7-6 0,7 6 0,-7-2 0,3 3 0,-4 0 0,0 0 0,0 0 0,0 0 0,0-4 0,4 3 0,6-2 0,0-1 0,4 3 0,0-7 0,-4 7 0,4-3 0,-5 0 0,0 3 0,-4-3 0,4 4 0,-8 0 0,3 0 0,-4 0 0,-1 0 0,1 0 0,0 0 0,0 0 0,4 0 0,-3 0 0,7 0 0,-3 0 0,5 0 0,-1 0 0,0 0 0,0 0 0,-4 0 0,-1 0 0,-4 0 0,0 0 0,0 0 0,0 0 0,0 0 0,0 0 0,0 0 0,-1 0 0,1 0 0,15-4 0,-8-1 0,22-5 0,-7-4 0,5 3 0,-2-3 0,-10 5 0,-1 4 0,-5-3 0,-4 4 0,-1-1 0,-4 1 0,0 4 0,-3-3 0,2 2 0,-7-6 0,4 2 0</inkml:trace>
  <inkml:trace contextRef="#ctx0" brushRef="#br0" timeOffset="84736">1880 948 24575,'-16'0'0,"0"0"0,8 0 0,0 0 0,0 4 0,0-3 0,4 6 0,-3-7 0,6 8 0,-6-8 0,2 7 0,-3-2 0,0-1 0,4 3 0,-3-6 0,2 6 0,-3-2 0,0-1 0,-4 3 0,3-6 0,-7 7 0,3-3 0,-1 3 0,-2 0 0,7-3 0,-7 3 0,7-4 0,-3 4 0,4-3 0,3 2 0,-2-6 0,6 6 0,-2-3 0,3 4 0,0 0 0,0 0 0,0 0 0,0 0 0,0 0 0,0-1 0,0 1 0,0 0 0,0 0 0,0 0 0,0 0 0,0 0 0,0 0 0,0 0 0,0 0 0,0 0 0,0 0 0,0-1 0,0 1 0,0 0 0,4 4 0,-3-3 0,2 3 0,-3-4 0,0 0 0,4 0 0,-3 0 0,2 0 0,1 0 0,-3 0 0,2 0 0,-3 0 0,4 0 0,-3-1 0,2 1 0,1 0 0,-4 0 0,8 0 0,-8 0 0,7 0 0,-2 4 0,3-3 0,1 7 0,-1-3 0,0-1 0,0 0 0,0-4 0,-4 0 0,3 0 0,-2 0 0,-1-1 0,3-2 0,-6 2 0,6-3 0,-3 4 0,4 0 0,0 0 0,0 0 0,0 0 0,0 0 0,0 0 0,0 3 0,0-6 0,-4 6 0,3-7 0,-3 4 0,1 0 0,2 0 0,-3 0 0,1 0 0,-2 0 0,1-4 0,-3 3 0,2-2 0,-3 3 0,0 0 0,0 0 0,0-1 0,0 1 0,4 0 0,-3 0 0,2 4 0,1 6 0,1 0 0,0 9 0,3-4 0,-3 0 0,4-1 0,-4 0 0,2-8 0,-2 7 0,-1-8 0,3 0 0,-6 4 0,6-9 0,-2 9 0,3-8 0,0 7 0,0-7 0,1 3 0,-1-4 0,0 0 0,0 4 0,0-4 0,0 5 0,0-6 0,0 1 0,0 0 0,0 0 0,0 0 0,-1 0 0,1-4 0,0 3 0,0-2 0,4 3 0,-4 0 0,4-4 0,-4 3 0,0-6 0,0 3 0,0-1 0,-1-2 0,-2 6 0,2-6 0,-3 2 0,4-3 0,0 0 0,0 0 0,0 0 0,0 0 0,0 0 0,0 0 0,0 0 0,0 0 0,-1 0 0,1 0 0,0 0 0,0 4 0,-3 0 0,2 4 0,-6 0 0,6 0 0,-3 0 0,4 0 0,-4 0 0,0 0 0,-1-4 0,-2 3 0,6-2 0,-6 2 0,6 1 0,-6 0 0,6 0 0,-2 0 0,-1 0 0,3-4 0,-6 4 0,6-4 0,-6 4 0,6-4 0,-6 3 0,6-2 0,-6 3 0,6-4 0,-7 3 0,8-6 0,-4 2 0,4-3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31T19:53:48.719"/>
    </inkml:context>
    <inkml:brush xml:id="br0">
      <inkml:brushProperty name="width" value="0.07056" units="cm"/>
      <inkml:brushProperty name="height" value="0.07056" units="cm"/>
      <inkml:brushProperty name="color" value="#66CC00"/>
    </inkml:brush>
  </inkml:definitions>
  <inkml:trace contextRef="#ctx0" brushRef="#br0">6094 11432 24575,'22'0'0,"-2"0"0,1 0 0,0 0 0,1 0 0,-2 0 0,1 0 0,11 0 0,-9 0 0,19 9 0,-7-6 0,-1 17 0,-3-19 0,-10 18 0,1-17 0,-2 8 0,1-1 0,0 2 0,-1 10 0,12 0 0,3 1 0,0 0 0,6 0 0,-17-1 0,19 2 0,-19-3 0,6 1 0,-9-9 0,-9 7 0,7-17 0,-8 16 0,10-6 0,11 9 0,-9 0 0,19 2 0,-7-2 0,10 2 0,-11-2 0,8 2 0,-18-3 0,8 1 0,-12 0 0,2 1 0,-1-12 0,-1 9 0,1-16 0,11 6 0,-9-9 0,19 9 0,-7-6 0,10 6 0,1-9 0,-2 11 0,-10-8 0,9 6 0,-19-9 0,7 0 0,-10 0 0,11 0 0,1 0 0,2 0 0,19 11 0,-16-9 0,19 9 0,-22-2 0,7 5 0,-18-4 0,7 1 0,-10-2 0,1-7 0,-2 7 0,1 0 0,11 5 0,2 7 0,0-9 0,8 8 0,5-7 0,-10 8 0,18 3 0,-31-4 0,8-6 0,-12 3 0,1-14 0,-9 15 0,7-15 0,-8 6 0,10 1 0,0-9 0,-1 8 0,-8 1 0,7-8 0,-7 17 0,8-8 0,1 10 0,0-10 0,11 9 0,-9-8 0,20 0 0,-9 6 0,12-15 0,-2 8 0,-10-11 0,-2 0 0,-10 0 0,-2 0 0,-8 8 0,-3 4 0,-9 0 0,0-3 0</inkml:trace>
  <inkml:trace contextRef="#ctx0" brushRef="#br0" timeOffset="1">8190 12273 24575,'22'-12'0,"-1"-7"0,-1 8 0,1-10 0,0 9 0,-1-7 0,2 18 0,-1-18 0,-1 7 0,1-9 0,-9 0 0,18 10 0,-16-8 0,17 7 0,-10-9 0,1 0 0,8 10 0,-6-8 0,19 6 0,-19-7 0,7-3 0,0 2 0,-7 0 0,18-2 0,-18 2 0,18-2 0,-18 3 0,18-2 0,-18 10 0,8-8 0,-12 17 0,1-16 0,11 7 0,-8-9 0,7 0 0,-19-1 0,16-7 0,-15 5 0,8-7 0,-2 21 0,-7-9 0,-2-4 0,9 9 0,-16-26 0,15 25 0,-15-17 0,16 12 0,-18-12 0,8 8 0,1-8 0,-8 12 0,18-12 0,-17 8 0,17-18 0,-17 18 0,15-7 0,-15 10 0,6-1 0,1 2 0,-8-1 0,16 0 0,-6-1 0,9 2 0,0-1 0,-1 9 0,2 3 0,-1 9 0,-1 0 0,1-10 0,1 8 0,-2-8 0,12 1 0,-9 6 0,8-7 0,-10 0 0,1 9 0,-2-18 0,1 17 0,0-17 0,1 17 0,8-17 0,-6 16 0,8-17 0,-1 8 0,-7 0 0,8-8 0,-11 10 0,-1-2 0,-8-7 0,7 7 0,-7-8 0,8 8 0,10-7 0,4 7 0,-1 0 0,-1 2 0,-21 0 0,7 8 0,-15-8 0,6 10 0</inkml:trace>
  <inkml:trace contextRef="#ctx0" brushRef="#br0" timeOffset="2">9102 12566 24575,'20'0'0,"1"0"0,0 0 0,-1 0 0,1 0 0,-9 9 0,7-6 0,-7 5 0,8 1 0,1 3 0,1 0 0,-12 5 0,9-14 0,-7 6 0,20 2 0,-9-10 0,9 19 0,-11-9 0,-1 10 0,1-9 0,-9 6 0,7-6 0,-8-1 0,1 8 0,6-8 0,-15 10 0,16-10 0,-7 7 0,8-6 0,1-1 0,0 8 0,-1-7 0,1 8 0,1-8 0,-12 6 0,9-15 0,-16 14 0,15-14 0,-6 16 0,8-7 0,2 8 0,-1 1 0,10 0 0,-7-1 0,8 3 0,0-2 0,-19-1 0,16 2 0,-17-10 0,0 6 0,7-15 0,-18 14 0,9-5 0,0 20 0,4 15 0,-1-19 0,-3 4 0</inkml:trace>
  <inkml:trace contextRef="#ctx0" brushRef="#br0" timeOffset="3">8081 12282 24575,'0'32'0,"0"-10"0,0 10 0,0-12 0,0 2 0,0-2 0,0 1 0,0 0 0,0-1 0,0 2 0,0-2 0,0 1 0,0 10 0,0-7 0,0 6 0,0-8 0,0-1 0,0-1 0,0 12 0,-9 1 0,6 12 0,-8 1 0,11-2 0,0-10 0,0 9 0,0-20 0,0 9 0,0-2 0,0 5 0,0 0 0,0-5 0,0 2 0,0 3 0,0-2 0,0 10 0,0-21 0,11 21 0,-8-19 0,6 7 0,-9-10 0,9-1 0,-6 1 0,6-1 0,-9 2 0,10-1 0,-8-1 0,17-8 0,-18 7 0,18-9 0,-7 12 0,0-2 0,7 1 0,-9-1 0,13 12 0,9 2 0,-8 0 0,-2-2 0,-3-12 0,-8 1 0,1-1 0,-3 1 0,0-9 0,-6 6 0,6-6 0,-9 9 0,0-1 0,10 1 0,-9-1 0,8 2 0,-9-2 0,10-8 0,-8-3 0,8-9 0</inkml:trace>
  <inkml:trace contextRef="#ctx0" brushRef="#br0" timeOffset="4">9142 11553 24575,'-22'-12'0,"2"-7"0,-1 17 0,10-17 0,-7 18 0,15-18 0,-16 7 0,18-9 0,-18-1 0,17-8 0,-8 6 0,1-19 0,6 9 0,-18-24 0,9 10 0,-1-22 0,-7 22 0,8-10 0,-2 13 0,-6-12 0,18 8 0,-9 2 0,11 4 0,0 21 0,0-10 0,0 10 0,0 1 0,0 1 0,0-1 0,0-1 0,0 2 0,0-1 0,0-11 0,0-3 0,0 1 0,0-8 0,0 18 0,0-7 0,0 9 0,0 2 0,0-1 0,0 0 0,0-1 0,0 2 0,0-1 0,0 0 0,0 1 0,0-2 0,0 1 0,0 0 0,0 1 0,0-12 0,0 8 0,0-8 0,0 21 0,0 2 0</inkml:trace>
  <inkml:trace contextRef="#ctx0" brushRef="#br0" timeOffset="5">9324 11384 24575,'21'0'0,"1"0"0,-2 0 0,1 9 0,0-6 0,-1 15 0,2-7 0,10 12 0,2-2 0,10 2 0,-9-2 0,7 2 0,-18-3 0,7-7 0,-10-5 0,-9 1 0,7-6 0,-18 16 0,18-17 0,-7 16 0,9-16 0,-10 17 0,8-16 0,-7 6 0,9-1 0,-1-5 0,1 6 0,1-9 0,-1 9 0,-1-6 0,1 6 0,1-9 0,-2 0 0,1 0 0,0 0 0,-10 10 0,7 0 0,-15 12 0,6-2 0,-9 1 0,10-1 0,-8 1 0,17-1 0,-7 12 0,11 15 0,-11 27 0,0-30 0,-12 3 0</inkml:trace>
  <inkml:trace contextRef="#ctx0" brushRef="#br0" timeOffset="6">9417 12789 24575,'0'58'0,"0"2"0,-10 0 0,-4 10 0,-7-32 0,-2 16 0,2-31 0,0 9 0,10-12 0,-8 1 0,17-1 0,-8 1 0,10 1 0,0-2 0,0 1 0,0-1 0,0 1 0,0-1 0,0 2 0,0-2 0,0 1 0,0-1 0,0 1 0,0-1 0,0 2 0,0-1 0,0-1 0,0 1 0,0-1 0,0 2 0,0-2 0,0 1 0,0-1 0,0 1 0,0-1 0,0 1 0,10-1 0,-8 12 0,17-8 0,-16 7 0,5-10 0,1-1 0,-6 2 0,15-12 0,-15 9 0,16-7 0,-17 8 0,17 1 0,-18 1 0,18-2 0,-16 1 0,6-1 0,-9-8 0,0-3 0</inkml:trace>
  <inkml:trace contextRef="#ctx0" brushRef="#br0" timeOffset="7">7972 13163 24575,'-20'21'0,"-2"10"0,1-8 0,9 8 0,-7-10 0,17-1 0,-16 2 0,6 10 0,-9-10 0,0 10 0,9-12 0,-7 2 0,8-2 0,0 1 0,-8 0 0,18-1 0,-18-8 0,16 6 0,-15-16 0,16 17 0,-16-7 0,6 8 0,-8 1 0,-2-1 0,2 2 0,-1-3 0,10 3 0,-7-2 0,6-8 0,1 6 0,-8-7 0,17 10 0,-16-9 0,6-2 0,0-2 0,3-6 0,9 8 0</inkml:trace>
  <inkml:trace contextRef="#ctx0" brushRef="#br0" timeOffset="8">7383 12117 24575,'20'-22'0,"1"2"0,0-1 0,-10 0 0,8 9 0,-17-7 0,17 18 0,-16-18 0,15 7 0,-16-9 0,16 9 0,-6 2 0,0 1 0,7 8 0,-8-18 0,10 7 0,0-9 0,1-11 0,-1-1 0,2-2 0,-11-8 0,6 19 0,-6-18 0,0 19 0,8 0 0,-19 5 0,18 6 0,-16-10 0,15 2 0,-15-1 0,16 9 0,-17-7 0,16 7 0,-5-18 0,-1 6 0,8-19 0,-8 8 0,11 1 0,-11-7 0,6 17 0,-15-8 0,14 10 0,-14 2 0,6-1 0,1 9 0,-8-7 0,8 7 0,-1 2 0,-6 0 0,6 10 0</inkml:trace>
  <inkml:trace contextRef="#ctx0" brushRef="#br0" timeOffset="9">7431 12150 24575,'0'32'0,"0"-9"0,0 9 0,0-2 0,0-6 0,0 19 0,0-21 0,0 10 0,0-12 0,0 2 0,0-2 0,0 1 0,0 0 0,0-1 0,0 2 0,-10-2 0,0 1 0,-12-1 0,12 1 0,-9-1 0,16 2 0,-6-2 0,0-8 0,7 6 0,-16-7 0,6 10 0,1 0 0,-7-1 0,6 2 0,-10 8 0,2-6 0,7 7 0,-4-10 0,5-1 0,0 2 0,4-1 0,-2-1 0,8 1 0,-8-1 0,1-8 0,8-2 0,-9-10 0</inkml:trace>
  <inkml:trace contextRef="#ctx0" brushRef="#br0" timeOffset="10">4177 11308 24575,'-21'0'0,"-1"0"0,2 0 0,-1 0 0,0 0 0,1 0 0,-2 0 0,-10 0 0,9 0 0,-20 9 0,10-6 0,-2 17 0,3-19 0,11 18 0,1-17 0,-2 8 0,1-1 0,0 2 0,1 10 0,-12 0 0,-3 1 0,0 0 0,-7 0 0,19-1 0,-19 2 0,18-3 0,-8 1 0,10-9 0,12 7 0,-9-17 0,7 16 0,-9-6 0,-10 9 0,7 0 0,-19 2 0,9-2 0,-12 2 0,12-2 0,-8 2 0,18-3 0,-7 1 0,9 0 0,2 1 0,-1-12 0,0 9 0,-1-16 0,-8 6 0,6-9 0,-19 9 0,8-6 0,-10 6 0,0-9 0,-1 11 0,13-8 0,-10 6 0,20-9 0,-9 0 0,12 0 0,-12 0 0,-3 0 0,0 0 0,-19 11 0,16-9 0,-19 9 0,22-2 0,-7 5 0,18-4 0,-8 1 0,12-2 0,-1-7 0,-1 7 0,1 0 0,-10 5 0,-3 7 0,-1-9 0,-8 8 0,-3-7 0,8 9 0,-16 2 0,30-4 0,-8-7 0,10 4 0,2-14 0,8 16 0,-6-17 0,6 8 0,-8-1 0,-1-8 0,-1 8 0,10 1 0,-6-8 0,7 17 0,-10-8 0,-1 10 0,1-10 0,-10 9 0,7-8 0,-18 0 0,7 6 0,-10-15 0,-1 8 0,13-11 0,1 0 0,11 0 0,0 0 0,10 8 0,2 4 0,9 0 0,0-3 0</inkml:trace>
  <inkml:trace contextRef="#ctx0" brushRef="#br0" timeOffset="11">2075 12149 24575,'-20'-12'0,"-2"-7"0,1 8 0,0-10 0,1 9 0,-2-7 0,1 18 0,1-18 0,-1 7 0,-1-9 0,10 0 0,-17 10 0,16-8 0,-19 7 0,10-9 0,1 0 0,-11 10 0,9-8 0,-19 6 0,18-7 0,-8-2 0,1 0 0,7 1 0,-18-2 0,18 2 0,-19-2 0,20 3 0,-19-2 0,18 10 0,-8-8 0,10 17 0,2-16 0,-12 7 0,8-9 0,-7 0 0,20-1 0,-17-7 0,13 5 0,-6-7 0,2 21 0,9-9 0,-2-4 0,-7 9 0,16-26 0,-15 25 0,16-17 0,-16 12 0,15-12 0,-6 8 0,-1-8 0,8 12 0,-17-12 0,16 8 0,-17-18 0,18 18 0,-18-7 0,17 10 0,-6-1 0,-1 2 0,9-1 0,-18 0 0,7-1 0,-9 3 0,0-3 0,1 10 0,-2 3 0,1 9 0,1 0 0,-1-9 0,0 6 0,-1-6 0,-8-1 0,6 8 0,-8-9 0,10 2 0,2 7 0,-1-16 0,0 15 0,-1-16 0,2 17 0,-12-17 0,8 16 0,-8-17 0,2 8 0,6 0 0,-8-8 0,10 10 0,3-2 0,7-7 0,-7 7 0,7-8 0,-9 8 0,-9-7 0,-4 7 0,0 0 0,4 2 0,18 0 0,-7 8 0,16-8 0,-6 10 0</inkml:trace>
  <inkml:trace contextRef="#ctx0" brushRef="#br0" timeOffset="12">1162 12442 24575,'-21'0'0,"1"0"0,-2 0 0,1 0 0,0 0 0,10 9 0,-8-6 0,7 5 0,-9 1 0,0 3 0,1 0 0,8 5 0,-7-14 0,7 6 0,-20 2 0,9-10 0,-9 19 0,11-9 0,0 10 0,1-9 0,8 6 0,-7-6 0,7 0 0,1 6 0,-7-7 0,15 10 0,-15-10 0,6 8 0,-10-7 0,2-2 0,-1 9 0,0-7 0,-1 8 0,2-8 0,8 6 0,-6-15 0,15 14 0,-16-14 0,9 16 0,-12-7 0,1 8 0,0 1 0,-10 0 0,7-1 0,-8 3 0,0-2 0,19-1 0,-18 2 0,21-10 0,-2 6 0,-7-15 0,16 14 0,-6-5 0,0 20 0,-5 15 0,1-19 0,2 4 0</inkml:trace>
  <inkml:trace contextRef="#ctx0" brushRef="#br0" timeOffset="13">2185 12158 24575,'0'32'0,"0"-9"0,0 9 0,0-12 0,0 1 0,0-1 0,0 1 0,0 0 0,0-1 0,0 2 0,0-2 0,0 1 0,0 10 0,0-7 0,0 6 0,0-8 0,0-1 0,0-1 0,0 12 0,9 1 0,-6 13 0,8-1 0,-11-1 0,0-10 0,0 9 0,0-20 0,0 9 0,0-2 0,0 5 0,0 0 0,0-5 0,0 2 0,0 3 0,0-2 0,0 10 0,0-20 0,-11 19 0,8-18 0,-7 7 0,10-10 0,-8-1 0,5 1 0,-6-1 0,9 2 0,-10-1 0,8-1 0,-17-8 0,16 7 0,-15-9 0,7 12 0,-1-2 0,-6 1 0,6-1 0,-10 12 0,-10 3 0,8-2 0,2-1 0,3-12 0,7 1 0,0-1 0,3 1 0,-1-9 0,9 6 0,-8-6 0,9 9 0,0-1 0,-10 1 0,8-1 0,-8 2 0,10-2 0,-9-8 0,6-3 0,-6-9 0</inkml:trace>
  <inkml:trace contextRef="#ctx0" brushRef="#br0" timeOffset="14">1122 11429 24575,'20'-12'0,"1"-7"0,-1 17 0,-8-17 0,7 18 0,-17-18 0,16 7 0,-16-9 0,17 0 0,-16-10 0,6 7 0,0-19 0,-6 9 0,18-24 0,-9 10 0,2-22 0,6 22 0,-8-10 0,1 13 0,7-12 0,-17 8 0,7 2 0,-10 4 0,0 21 0,0-10 0,0 10 0,0 1 0,0 1 0,0-1 0,0-1 0,0 2 0,0-1 0,0-11 0,0-2 0,0-1 0,0-6 0,0 17 0,0-8 0,0 10 0,0 2 0,0-1 0,0 0 0,0-1 0,0 2 0,0-1 0,0 0 0,0 1 0,0-2 0,0 1 0,0 0 0,0 1 0,0-12 0,0 8 0,0-8 0,0 21 0,0 2 0</inkml:trace>
  <inkml:trace contextRef="#ctx0" brushRef="#br0" timeOffset="15">938 11260 24575,'-21'0'0,"-1"0"0,2 0 0,-1 9 0,0-6 0,-1 16 0,2-9 0,-12 13 0,-2-2 0,-11 2 0,10-2 0,-6 2 0,17-3 0,-8-7 0,10-5 0,12 1 0,-9-6 0,16 16 0,-15-17 0,6 16 0,-10-16 0,12 17 0,-9-16 0,7 6 0,-9-1 0,1-5 0,-2 6 0,1-9 0,0 9 0,1-6 0,-2 6 0,1-9 0,0 0 0,1 0 0,-1 0 0,9 10 0,-7 0 0,18 12 0,-9-2 0,10 1 0,-9-1 0,6 1 0,-15-1 0,6 12 0,-12 15 0,12 27 0,1-30 0,11 3 0</inkml:trace>
  <inkml:trace contextRef="#ctx0" brushRef="#br0" timeOffset="16">845 12666 24575,'0'57'0,"0"3"0,10 0 0,4 10 0,7-32 0,2 16 0,-2-31 0,0 9 0,-9-12 0,7 1 0,-18-1 0,9 2 0,-10-1 0,0-1 0,0 1 0,0-1 0,0 1 0,0-1 0,0 2 0,0-2 0,0 1 0,0-1 0,0 1 0,0-1 0,0 2 0,0-1 0,0-1 0,0 1 0,0-1 0,0 2 0,0-2 0,0 1 0,0-1 0,0 1 0,0-1 0,0 2 0,-10-2 0,8 12 0,-17-9 0,18 8 0,-9-10 0,1-1 0,6 2 0,-15-12 0,15 9 0,-16-7 0,18 8 0,-18 1 0,17 1 0,-17-2 0,16 1 0,-6-1 0,9-8 0,0-3 0</inkml:trace>
  <inkml:trace contextRef="#ctx0" brushRef="#br0" timeOffset="17">2294 13039 24575,'20'21'0,"2"10"0,-1-7 0,-9 6 0,7-8 0,-17-2 0,17 1 0,-7 11 0,8-10 0,3 10 0,-13-12 0,9 2 0,-7-2 0,-1 1 0,7 0 0,-15-1 0,16-8 0,-18 6 0,18-16 0,-17 17 0,17-7 0,-9 8 0,12 1 0,-2-1 0,1 2 0,0-2 0,-10 1 0,8-1 0,-7-8 0,-2 7 0,9-9 0,-16 12 0,15-11 0,-7-1 0,1-2 0,-3-6 0,-9 8 0</inkml:trace>
  <inkml:trace contextRef="#ctx0" brushRef="#br0" timeOffset="18">2886 11993 24575,'-21'-22'0,"-1"2"0,2-1 0,8 0 0,-6 9 0,15-7 0,-16 18 0,17-18 0,-17 7 0,18-9 0,-18 9 0,7 3 0,0-1 0,-7 9 0,7-18 0,-8 7 0,-1-9 0,0-11 0,-2-1 0,2-2 0,8-8 0,-5 19 0,5-18 0,1 19 0,-7 0 0,17 5 0,-17 6 0,16-10 0,-15 2 0,16-1 0,-16 9 0,15-7 0,-16 7 0,7-18 0,0 6 0,-8-19 0,7 9 0,-8-1 0,7-6 0,-4 17 0,16-8 0,-16 10 0,15 2 0,-6-1 0,-1 9 0,8-7 0,-8 7 0,1 2 0,6 0 0,-6 10 0</inkml:trace>
  <inkml:trace contextRef="#ctx0" brushRef="#br0" timeOffset="19">2837 12026 24575,'0'32'0,"0"-9"0,0 9 0,0-2 0,0-6 0,0 19 0,0-20 0,0 9 0,0-13 0,0 3 0,0-2 0,0 1 0,0 0 0,0-1 0,0 2 0,9-2 0,2 1 0,10-1 0,-9 1 0,5-1 0,-14 2 0,6-2 0,1-8 0,-8 6 0,16-7 0,-6 10 0,0 1 0,6-2 0,-7 1 0,10 10 0,1-7 0,-10 6 0,6-9 0,-6-1 0,-1 2 0,-2-1 0,0-1 0,-6 1 0,6-1 0,1-8 0,-9-2 0,8-10 0</inkml:trace>
  <inkml:trace contextRef="#ctx0" brushRef="#br0" timeOffset="20">5142 9556 24575,'0'-28'0,"0"-14"0,0-16 0,0-1 0,6 3 0,2 8 0,8 2 0,-6 6 0,-4 2 0,-6 1 0,0 6 0,0-6 0,0 0 0,0 6 0,0-6 0,6 14 0,-4 3 0,4-1 0,-6 6 0,0-5 0,0 6 0,0-6 0,0 4 0,0-4 0,0 6 0,0 1 0,0 0 0,0-2 0,0 2 0,0-7 0,0-3 0,0-6 0,0-1 0,0 2 0,0-9 0,0 12 0,0-10 0,0 19 0,0-4 0,0 7 0,-7 5 0,6-4 0,-5 4 0,6-5 0,0-1 0,-6-6 0,4-2 0,-4-8 0,-1-7 0,4 6 0,-10-6 0,5 8 0,0-1 0,-5 8 0,11 2 0,-3 6 0,-2 1 0,6 0 0,-4-8 0,-2-2 0,6-13 0,-14-4 0,6-16 0,-7 7 0,0-17 0,6 17 0,-4-8 0,6 10 0,-2-1 0,-3 10 0,12 0 0,-6 1 0,0 6 0,6-14 0,-6 5 0,1 1 0,4-6 0,-12 6 0,6-10 0,-8-10 0,1 8 0,6-1 0,-4 15 0,11 7 0,-4 1 0,-1 0 0,6-1 0,-6 1 0,0 1 0,6 5 0,-6-5 0,7 7 0,0-16 0,0 5 0,0-5 0,0 7 0,0 2 0,0-22 0,0 15 0,0-24 0,0 21 0,0-1 0,0-6 0,0 13 0,0-6 0,0 9 0,0 0 0,0 1 0,0-1 0,0-1 0,0 1 0,0 0 0,0-1 0,0-28 0,0 14 0,0-24 0,0 20 0,0 9 0,0-6 0,0 14 0,0-14 0,0 13 0,0-13 0,0 6 0,0-1 0,0-5 0,0 6 0,0-8 0,0 7 0,0 3 0,0 8 0,0 8 0,0-1 0,0 9 0,0 0 0,0-7 0,0-3 0,0 0 0,0-11 0,7 8 0,1-11 0,7 9 0,-7-1 0,5-1 0,-12 8 0,11 2 0,-10 6 0,4 0 0,-6 0 0,6 1 0,2-7 0,0 4 0,-2-4 0,-1 7 0,-3-2 0,4-3 0,0 2 0,-5-3 0,6-2 0,-2 6 0,-4-5 0,13-9 0,-13 5 0,14-22 0,-7 8 0,8-20 0,0 9 0,0-7 0,0 18 0,-2 0 0,1 9 0,-2 6 0,2 9 0,-8 2 0,-1 5 0,-6-8 0,6 2 0,-5 0 0,12-7 0,-11 4 0,10-4 0,-11 6 0,12-7 0,-11 0 0,10-2 0,-11-5 0,6 13 0,-7-6 0,0 8 0,0-1 0,5 6 0,-4-4 0,6 6 0,-7-8 0,0-7 0,0 0 0,0-8 0,7-9 0,-6 6 0,14-13 0,-14 14 0,6-6 0,-7 8 0,6 6 0,-4 3 0,3 7 0,-5-1 0,0 1 0,0-2 0,0-5 0,0-2 0,0 0 0,0-6 0,0 14 0,0-7 0,0 7 0,0 1 0,0 0 0,0-1 0,0 0 0,-5 0 0,3 1 0,-10 0 0,10-1 0,-10 1 0,10-2 0,-10-5 0,11 6 0,-12-14 0,11 13 0,-11-13 0,12 12 0,-6-11 0,0 11 0,6-4 0,-4 7 0,5 0 0,0-9 0,0 8 0,0-8 0,0 2 0,0 6 0,0-7 0,0 7 0,0 1 0,0 0 0,0-9 0,0 1 0,0-16 0,0 5 0,0-14 0,0 16 0,0-1 0,0 11 0,0 7 0,0-1 0,5 6 0,3 2 0,5 6 0,-6 0 0,0 0 0</inkml:trace>
  <inkml:trace contextRef="#ctx0" brushRef="#br0" timeOffset="21">4982 7449 24575,'-14'0'0,"1"0"0,-16 0 0,13 0 0,-20 0 0,13 0 0,-14 0 0,-2 0 0,-9 0 0,2 0 0,-2 0 0,9 0 0,-6 0 0,14 0 0,-6 0 0,0 0 0,5 0 0,-12 0 0,4 0 0,1 0 0,-6 0 0,13 0 0,-14 0 0,8 7 0,-2-4 0,4 10 0,6-12 0,8 6 0,-6-7 0,7 0 0,-9 0 0,1 7 0,0-6 0,-1 6 0,-4-7 0,-5 0 0,8 0 0,-13 0 0,20 0 0,-13 0 0,14 0 0,-3 0 0,-5 0 0,7 0 0,-12-7 0,15 4 0,-8-2 0,6-2 0,-5 6 0,13-6 0,1 7 0,8 0 0</inkml:trace>
  <inkml:trace contextRef="#ctx0" brushRef="#br0" timeOffset="22">4487 7525 24575,'-14'38'0,"-3"-4"0,-15 14 0,0 7 0,8-14 0,-16 16 0,28-23 0,-24 10 0,18-20 0,-4 0 0,7-4 0,3-14 0,4 2 0,-12 4 0,-3-10 0,-6 11 0,0-5 0,-9 7 0,8-1 0,-8 1 0,16-1 0,-5 1 0,11-2 0,-4-5 0,12 4 0,-10-10 0,8 10 0,-10-6 0,-1 2 0,0 4 0,-9-4 0,8 7 0,2-7 0,6 4 0,0-5 0,0 1 0,8 4 0,-6-6 0,4 8 0,0 7 0,-4 0 0,10 9 0,-12 7 0,12-6 0,-4-7 0,6-11 0</inkml:trace>
  <inkml:trace contextRef="#ctx0" brushRef="#br0" timeOffset="23">3904 7420 24575,'-21'-13'0,"5"-3"0,-20-23 0,17 7 0,-20-15 0,17 17 0,-2-8 0,-4 8 0,12 1 0,-12-1 0,12 1 0,-6 0 0,1-8 0,4-2 0,-13-9 0,13 9 0,-5 2 0,7 8 0,0-1 0,7 8 0,-4 2 0,10 6 0,-10 6 0,5 3 0,-1-2 0,-4 1 0,4-2 0,-5 1 0,-1 2 0,-6 3 0,4-10 0,-10 11 0,3-12 0,-6 11 0,6-10 0,-4 10 0,11-10 0,-4 10 0,12-9 0,3 9 0,5-3 0</inkml:trace>
  <inkml:trace contextRef="#ctx0" brushRef="#br0" timeOffset="24">5026 7638 24575,'0'-13'0,"0"-8"0,6-1 0,2-7 0,0 7 0,6 2 0,-13 5 0,4 2 0,2-1 0,-6 1 0,11 5 0,-4-11 0,6 10 0,-1-11 0,0 12 0,-5-4 0,4 4 0,-5 1 0,8-13 0,-2 11 0,0-4 0,1 1 0,-1 4 0,0 0 0,1-4 0,0 5 0,6-14 0,2 5 0,15-12 0,-6 12 0,6-15 0,-8 9 0,0-1 0,-7 3 0,-1 11 0,-8-3 0,1 11 0,-1-5 0,0 0 0,7 4 0,3-10 0,5 4 0,-5-6 0,3-1 0,2 0 0,-4 2 0,3-2 0,-14 9 0,7-8 0,-4 6 0,4-5 0,0-2 0,-5 2 0,6 0 0,-1-2 0,-4-5 0,4-3 0,1-1 0,-5-2 0,6 10 0,-9-4 0,0 5 0,1 2 0,-1 6 0,0-5 0,1 4 0,-1 0 0,0-4 0,1 5 0,7-7 0,0-6 0,17-4 0,-8 0 0,16-5 0,-16 13 0,15-14 0,-14 20 0,6-4 0,-21 14 0,-2 0 0</inkml:trace>
  <inkml:trace contextRef="#ctx0" brushRef="#br0" timeOffset="25">5932 6990 24575,'0'28'0,"0"1"0,0 1 0,0-9 0,0 0 0,0-8 0,0 7 0,0-5 0,6 7 0,1-8 0,6-1 0,2 7 0,-7-5 0,4-1 0,-11-2 0,11-4 0,-5 6 0,8-1 0,-9 0 0,6 1 0,-4-1 0,6 0 0,-8 1 0,6-1 0,-10 0 0,10 1 0,-11-1 0,11-5 0,-11 4 0,11-11 0,-4 11 0,6-10 0,-1 10 0,0-6 0,1 2 0,-1 4 0,0-10 0,1 10 0,-1-11 0,0 11 0,1-11 0,-1 5 0,-5 0 0,4-4 0,-5 4 0,6-6 0,2 0 0,-2 0 0,0 0 0,0 0 0,1 0 0,-1 0 0,-6 12 0,-1-8 0,-6 8 0</inkml:trace>
  <inkml:trace contextRef="#ctx0" brushRef="#br0" timeOffset="26">5827 7025 24575,'14'0'0,"0"0"0,-1 0 0,7 0 0,-6 0 0,14 0 0,-13 0 0,5-7 0,-7 6 0,1-6 0,-1 7 0,0 0 0,2-5 0,-2 3 0,1-4 0,-8 0 0,6 5 0,-4-6 0,6 7 0,-1 0 0,0 0 0,7 0 0,3 0 0,-2 0 0,7 0 0,-13 0 0,5 0 0,-7 0 0,1 0 0,-1 0 0,0 0 0,2 0 0,-2 0 0,1 0 0,-1 0 0,0 0 0,0 0 0,-6 7 0,0 0 0,-2 1 0,-4 4 0,11-6 0,-4 8 0,6-1 0,-1 0 0,0-5 0,1 4 0,-1-10 0,-5 10 0,4-11 0,-11 11 0,11-11 0,-10 11 0,10-11 0,-11 11 0,11 3 0,-11-6 0,6 3 0</inkml:trace>
  <inkml:trace contextRef="#ctx0" brushRef="#br0" timeOffset="27">5195 2584 24575,'-20'0'0,"4"0"0,-11 0 0,11 0 0,-4 0 0,7 0 0,0 0 0,-2 0 0,2 0 0,-1 0 0,1 0 0,0 0 0,-1 0 0,0-7 0,0 6 0,1-5 0,0 6 0,0 0 0,-1 0 0,0 0 0,0-6 0,1-2 0,-7 1 0,4-5 0,-11 4 0,11-5 0,-10 3 0,10-2 0,-4 6 0,6-2 0,-7-4 0,6 4 0,-6-7 0,8 8 0,-7-6 0,4 6 0,-11-7 0,4-1 0,1 1 0,-5 0 0,4 6 0,1-5 0,-5 5 0,11 1 0,-10-6 0,10 12 0,-11-6 0,4 0 0,-6 6 0,0-12 0,-1 11 0,-11-11 0,8 5 0,-9-7 0,20 7 0,-6-5 0,13 5 0,-5 0 0,5-4 0,-5 11 0,11-11 0,-16 4 0,16 0 0,-13-4 0,9 4 0,0 0 0,-7-4 0,-2 4 0,-7 0 0,8-4 0,-1 10 0,9-10 0,-7 11 0,4-11 0,-4 11 0,7-11 0,-7 10 0,-3-11 0,0 12 0,-3-6 0,3 0 0,0 6 0,-3-6 0,10 1 0,-11 4 0,11-10 0,-12 11 0,14-4 0,-14-2 0,6 6 0,-7-6 0,6 0 0,-3 6 0,3-4 0,-6 5 0,6-7 0,-4 6 0,5-6 0,-1 7 0,-4-7 0,5 6 0,-8-6 0,8 7 0,-5-6 0,11 5 0,-10-11 0,4 4 0,1 0 0,-7-6 0,13 8 0,-13-9 0,14 7 0,-8-5 0,9 11 0,0-10 0,-1 11 0,1-4 0,5-2 0,-4 6 0,11-11 0,-11 10 0,4-4 0,-6 0 0,1 5 0,-7-12 0,-3 5 0,1-7 0,-5 2 0,4-2 0,1 0 0,2 2 0,7 5 0,-1-4 0,0 4 0,7-5 0,-5 6 0,11-5 0,-6 4 0,7-5 0,-5 5 0,2-11 0,-9 3 0,4-13 0,-13-1 0,3-7 0,-10-1 0,11-2 0,-12-6 0,13 16 0,-7-1 0,10 11 0,5 7 0,2 5 0,6 1 0</inkml:trace>
  <inkml:trace contextRef="#ctx0" brushRef="#br0" timeOffset="28">5194 2538 24575,'0'-46'0,"0"-10"0,0 15 0,0-14 0,0 15 0,0-7 0,0 1 0,0 6 0,0-6 0,0-2 0,0-1 0,0-7 0,13 8 0,-2 2 0,11 6 0,-7 2 0,-2 17 0,2-7 0,-2 19 0,-5-10 0,4 18 0,-4-11 0,6-3 0,-1-1 0,2-4 0,-2 7 0,0-9 0,1 8 0,0-6 0,-1 5 0,-6 2 0,0-1 0,-7 1 0,6-7 0,-4 4 0,4-12 0,1 7 0,-6-8 0,6 6 0,-2 8 0,-3 3 0,4 6 0,-6-8 0,0 0 0,0 0 0,0 1 0,0 0 0,0-9 0,0 1 0,0-8 0,0 6 0,0-4 0,0 5 0,0-1 0,0 3 0,0 7 0,0-1 0,0 0 0,0 0 0,0 1 0,6-7 0,2 4 0,6-10 0,-6 10 0,-2-11 0,-6-4 0,0-9 0,0-6 0,0 7 0,-7-6 0,6 13 0,-6-6 0,0 17 0,6 0 0,-6 7 0,2 6 0,4-4 0,-6 6 0,7-8 0,0 0 0,0-6 0,0 5 0,0-13 0,0 12 0,0-4 0,-7 0 0,6 4 0,-6-4 0,2 12 0,4-4 0,-11 11 0,9-4 0,-2 5 0</inkml:trace>
  <inkml:trace contextRef="#ctx0" brushRef="#br0" timeOffset="3.647">5268 2608 24575,'38'0'0,"0"0"0,18 0 0,13 0 0,-9 0 0,7 0 0,-11 0 0,3 0 0,-1 0 0,-2 0 0,-17 0 0,-2 0 0,-8 0 0,-7 0 0,-1 0 0,-8 0 0,1-7 0,6 6 0,1-5 0,8 0 0,1-2 0,-1-7 0,0 0 0,7-1 0,-10-5 0,8 12 0,-18-11 0,4 13 0,-6-6 0,-1-2 0,8 2 0,-6-1 0,21-2 0,-12 3 0,12-3 0,-7-5 0,0 5 0,1-12 0,-1 12 0,-1-5 0,-5 7 0,-3 0 0,0 0 0,2 0 0,1-8 0,12 6 0,-10-12 0,24-2 0,-16-1 0,2 3 0,-8 0 0,-5 12 0,8-5 0,-9 7 0,7 0 0,-13 0 0,13 0 0,-7-1 0,8 1 0,-7-1 0,6 7 0,-14-4 0,14 4 0,-13 1 0,5 1 0,1-1 0,-6 6 0,18-13 0,-17 13 0,17-4 0,-17-2 0,11 6 0,-4-13 0,-2 8 0,7-2 0,-7-6 0,9 13 0,-1-6 0,0 1 0,-1 4 0,2-4 0,-8 6 0,5-7 0,-11 6 0,11-13 0,-13 13 0,8-11 0,-3 4 0,-4-7 0,13 1 0,-13 0 0,18-6 0,-17 4 0,11-4 0,-14 14 0,0-6 0,9 9 0,-8-9 0,6 5 0,0-7 0,3 0 0,0 0 0,3-8 0,-11 8 0,2 1 0</inkml:trace>
  <inkml:trace contextRef="#ctx0" brushRef="#br0" timeOffset="40">3308 2072 24575,'0'-23'0,"0"-5"0,0 7 0,0-8 0,0-1 0,0 8 0,0-6 0,6 13 0,2-5 0,5 6 0,0 7 0,-5-12 0,4 15 0,-5-14 0,6 16 0,-5-10 0,4 4 0,-5-5 0,1 0 0,4 5 0,-5-4 0,7-3 0,0-6 0,0-9 0,1 1 0,6 0 0,-5 6 0,4-4 0,-7 11 0,2 2 0,-8-5 0,-1 10 0,1-27 0,-6 12 0,7-21 0,-8 6 0,0-9 0,7 1 0,-6 7 0,6 4 0,-7 7 0,7 6 0,-6 3 0,4 6 0,-5-6 0,0 5 0,0-13 0,0 5 0,0 2 0,0-7 0,0 14 0,0-8 0,0 9 0,0 5 0,0 3 0</inkml:trace>
  <inkml:trace contextRef="#ctx0" brushRef="#br0" timeOffset="41">3559 1275 24575,'0'-20'0,"0"4"0,-7-18 0,6 16 0,-19-18 0,16 15 0,-21-3 0,21 4 0,-15 5 0,18 2 0,-11 0 0,4-1 0,1 1 0,-5 0 0,4-2 0,-5 2 0,-1 0 0,6-1 0,-4 1 0,11 0 0,-11-2 0,4 2 0,0-1 0,-4 1 0,5 0 0,-1-1 0,-4 6 0,11-4 0,-11 11 0,11-11 0,-6 11 0,7-6 0</inkml:trace>
  <inkml:trace contextRef="#ctx0" brushRef="#br0" timeOffset="42">3649 973 24575,'20'-15'0,"-4"-5"0,4 4 0,-6-5 0,-1 14 0,2-5 0,-2 11 0,-6-12 0,5 6 0,-4-1 0,5-11 0,0 10 0,2-11 0,-2 5 0,1 9 0,-1-6 0,-6 4 0,5 0 0,-4-4 0,5 5 0,0-1 0,1-4 0,-1 4 0,0-5 0,1-1 0,-1 1 0,0 5 0,0-4 0,1 5 0,-1-1 0,0-4 0,1 11 0,-1-11 0,0 11 0,2-11 0,-8 4 0,5 0 0,-11-4 0,11 5 0,-4-8 0,5 2 0,1 0 0,-1 0 0,0 5 0,1-4 0,-1 10 0,-6-3 0,-1 5 0</inkml:trace>
  <inkml:trace contextRef="#ctx0" brushRef="#br0" timeOffset="43">4010 2293 24575,'-19'0'0,"3"0"0,-11 14 0,4-5 0,1 11 0,2-12 0,12 4 0,-4-4 0,5-1 0,-14-1 0,-1-6 0,0 6 0,2 2 0,-2 5 0,0 1 0,0 0 0,-6 0 0,7 6 0,-8-4 0,6 6 0,3-9 0,5 0 0,2 1 0,0-1 0,5 0 0,-4-5 0,5 4 0,-1-5 0,-10 14 0,8 1 0,-11 7 0,0 0 0,5-7 0,-6 6 0,14-14 0,-4 6 0,4-5 0,2-2 0,-1 1 0,2-1 0,-3 0 0,0 1 0,-4-1 0,5 0 0,-1 0 0,-4-6 0,4 5 0,-5-4 0,-1 5 0,1 1 0,5-1 0,-4 7 0,4-4 0,0 4 0,-4-7 0,11 1 0,-6-1 0,2 0 0,3 1 0,-10-1 0,11-5 0,-6-3 0</inkml:trace>
  <inkml:trace contextRef="#ctx0" brushRef="#br0" timeOffset="44">3168 3119 24575,'0'14'0,"0"-1"0,0 0 0,0 1 0,0-1 0,0 2 0,0-2 0,7 0 0,0 1 0,1-1 0,-3 0 0,2 7 0,-6-5 0,6 6 0,-7-7 0,0-1 0,0 0 0,0 0 0,0 1 0,0-1 0,0 7 0,0 3 0,0-2 0,0 7 0,0-13 0,0 5 0,0-7 0,0 0 0,0 1 0,0-1 0,0 2 0,0-2 0,0 0 0,0 1 0,0-1 0,0 0 0,0 1 0,0-1 0,0 0 0,0 1 0,0-1 0,0 0 0,0 1 0,0-6 0,0-3 0</inkml:trace>
  <inkml:trace contextRef="#ctx0" brushRef="#br0" timeOffset="46">5507 814 24575,'-14'0'0,"1"0"0,0 0 0,-1 0 0,1 0 0,-2 0 0,2 0 0,-7 0 0,-2-6 0,0 4 0,-6-16 0,12 14 0,-10-10 0,10 14 0,-11-5 0,11 2 0,-4-3 0,7 0 0,-1 5 0,0-11 0,0 11 0,1-11 0,5 4 0,-11 0 0,10-4 0,-11 5 0,0-8 0,4 2 0,-4-2 0,12 2 0,-4 0 0,4-1 0,1 1 0,-5-2 0,4 2 0,0 0 0,-4-1 0,11 1 0,-11 0 0,11-2 0,-11 2 0,11 0 0,-11 5 0,10-4 0,-4 5 0,6-6 0,-6 5 0,5-4 0,-6 4 0,2-6 0,2-6 0,-2 4 0,-2-4 0,6 7 0,-11 0 0,11-2 0,-5 2 0,6-1 0,0 6 0,0 3 0</inkml:trace>
  <inkml:trace contextRef="#ctx0" brushRef="#br0" timeOffset="47">5503 443 24575,'0'-14'0,"0"1"0,0 0 0,0-1 0,0 0 0,0 0 0,0 1 0,0 0 0,5 5 0,-4-4 0,6 5 0,-2-1 0,3 1 0,-1 7 0,0 0 0</inkml:trace>
  <inkml:trace contextRef="#ctx0" brushRef="#br0" timeOffset="49">5740 809 24575,'-29'0'0,"7"0"0,1 0 0,14 7 0,1-1 0,6 2 0,0-2 0</inkml:trace>
  <inkml:trace contextRef="#ctx0" brushRef="#br0" timeOffset="60">6300 2605 24575,'21'5'0,"-6"3"0,3 0 0,-9-2 0,11-1 0,-12 3 0,4 0 0,-4-3 0,6 2 0,-1 0 0,0 6 0,1 0 0,-1 1 0,0-1 0,1 0 0,-1 1 0,0-6 0,1 4 0,-1-6 0,0 2 0,1 4 0,-1-4 0,-5 6 0,-3-1 0,2 0 0,-6 1 0,11-1 0,-5-7 0,1 6 0,4-4 0,-11 6 0,5-1 0,0-5 0,-4 3 0,3-3 0,-5 5 0,7 0 0,-6 1 0,4-1 0,-5 0 0,7 1 0,-6-1 0,5 0 0,-6 1 0,0-1 0,0 0 0,0 2 0,0 5 0,6 1 0,-4 2 0,4 4 0,-6-11 0,0 4 0,0-7 0,0 0 0,0 1 0,7-1 0,-6 0 0,5 1 0,-6 7 0,6-7 0,-4 6 0,3-6 0,-5-1 0,0 0 0,0 1 0,0-1 0,7-5 0,-6 4 0,4-5 0,-5 14 0,0 0 0,0 2 0,0-3 0,0 0 0,0-4 0,0 4 0,0-7 0,0 1 0,0-6 0,0-3 0</inkml:trace>
  <inkml:trace contextRef="#ctx0" brushRef="#br0" timeOffset="66">6397 2642 24575,'-14'-16'0,"0"-2"0,0 3 0,0-1 0,6-4 0,-4 7 0,5-1 0,-1 0 0,-4-6 0,4 5 0,0-6 0,-4 7 0,11-6 0,-11 4 0,11-3 0,-13-3 0,13 8 0,-6-14 0,7 13 0,0-13 0,0 13 0,0-13 0,0 6 0,0-6 0,-6-2 0,4 1 0,-4 0 0,-1-1 0,6 1 0,-13 0 0,13 6 0,-12-4 0,11 5 0,-11-7 0,12 7 0,-11 1 0,9 8 0,-2-1 0,5 1 0,-7 0 0,6-2 0,-5 2 0,6-1 0,0 1 0,0 0 0,0-9 0,0 8 0,0-6 0,6 5 0,-5 2 0,11-1 0,-11 1 0,11 5 0,-10-4 0,10 11 0,-4-5 0,-2 6 0,1 0 0</inkml:trace>
  <inkml:trace contextRef="#ctx0" brushRef="#br0" timeOffset="67">4482 2388 24575,'0'-20'0,"0"-3"0,0 1 0,0 2 0,0 6 0,0-7 0,0 0 0,-5-2 0,3-5 0,-4 7 0,6-9 0,0 1 0,0 0 0,-7-1 0,6 1 0,-6 6 0,1-3 0,4 10 0,-10-4 0,10 0 0,-4 4 0,6-11 0,0 5 0,0-8 0,0 1 0,0-8 0,0 6 0,0 0 0,0 11 0,0 6 0,0 0 0,0 1 0,0 5 0,0 3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31T20:02:00.679"/>
    </inkml:context>
    <inkml:brush xml:id="br0">
      <inkml:brushProperty name="width" value="0.07056" units="cm"/>
      <inkml:brushProperty name="height" value="0.07056" units="cm"/>
      <inkml:brushProperty name="color" value="#66CC00"/>
    </inkml:brush>
  </inkml:definitions>
  <inkml:trace contextRef="#ctx0" brushRef="#br0">6128 11666 24575,'22'0'0,"-2"0"0,1 0 0,1 0 0,-1 0 0,-1 0 0,2 0 0,10 0 0,-10 0 0,21 10 0,-8-7 0,0 17 0,-4-19 0,-10 18 0,1-17 0,-2 8 0,1-1 0,1 2 0,-2 10 0,12 1 0,3-1 0,0 2 0,6-2 0,-17 1 0,19 1 0,-19-3 0,7 1 0,-10-9 0,-8 7 0,5-16 0,-7 14 0,10-5 0,12 10 0,-11-1 0,21 2 0,-8-2 0,11 2 0,-13-2 0,10 2 0,-19-3 0,8 2 0,-12-1 0,2 1 0,-1-12 0,-1 9 0,2-16 0,10 6 0,-9-9 0,20 9 0,-9-6 0,12 7 0,0-10 0,-2 10 0,-9-7 0,7 6 0,-17-9 0,5 0 0,-8 0 0,10 0 0,1 0 0,2 0 0,20 11 0,-17-8 0,19 7 0,-22 0 0,8 3 0,-19-2 0,7 0 0,-10-2 0,1-8 0,-2 9 0,1-1 0,12 5 0,1 7 0,0-9 0,9 8 0,4-6 0,-10 7 0,18 3 0,-31-4 0,8-6 0,-12 3 0,2-14 0,-10 15 0,7-15 0,-9 6 0,12 1 0,-1-9 0,-1 9 0,-8-1 0,7-6 0,-7 15 0,8-7 0,2 11 0,-1-12 0,11 10 0,-9-8 0,20 0 0,-8 7 0,10-16 0,0 8 0,-11-11 0,-1 0 0,-12 0 0,-1 0 0,-8 8 0,-2 4 0,-10 0 0,0-3 0</inkml:trace>
  <inkml:trace contextRef="#ctx0" brushRef="#br0" timeOffset="1">8236 12512 24575,'21'-12'0,"0"-7"0,0 8 0,0-10 0,0 9 0,0-7 0,0 18 0,0-18 0,0 7 0,0-10 0,-9 1 0,17 10 0,-14-7 0,16 6 0,-10-10 0,1 1 0,9 10 0,-7-8 0,19 6 0,-19-7 0,7-3 0,1 1 0,-8 1 0,17-2 0,-16 2 0,17-2 0,-17 3 0,16-3 0,-17 11 0,8-8 0,-12 17 0,2-15 0,10 6 0,-8-10 0,7 1 0,-19-1 0,16-7 0,-14 5 0,7-7 0,-2 20 0,-7-8 0,-1-3 0,7 7 0,-15-25 0,16 25 0,-17-17 0,17 12 0,-17-13 0,7 9 0,0-8 0,-6 12 0,17-12 0,-17 8 0,17-19 0,-17 19 0,15-7 0,-15 10 0,6-1 0,1 2 0,-8-1 0,16-1 0,-6 1 0,9 1 0,1-2 0,-2 10 0,1 3 0,1 9 0,-2 0 0,1-10 0,1 8 0,-2-8 0,12 1 0,-8 6 0,7-7 0,-10 0 0,1 9 0,-2-18 0,1 16 0,1-15 0,-1 15 0,10-16 0,-7 17 0,8-19 0,-1 9 0,-7 0 0,8-8 0,-10 10 0,-2-3 0,-8-5 0,7 6 0,-7-8 0,8 7 0,11-5 0,2 6 0,1 0 0,-2 1 0,-22 2 0,9 6 0,-16-7 0,6 10 0</inkml:trace>
  <inkml:trace contextRef="#ctx0" brushRef="#br0" timeOffset="2">9152 12807 24575,'20'0'0,"2"0"0,-1 0 0,-1 0 0,2 0 0,-10 9 0,6-6 0,-6 5 0,8 1 0,2 3 0,-1 0 0,-10 6 0,8-16 0,-7 8 0,20 0 0,-9-8 0,9 18 0,-11-9 0,0 10 0,0-9 0,-9 5 0,7-4 0,-9-1 0,3 6 0,5-7 0,-15 10 0,16-10 0,-7 8 0,8-7 0,1-1 0,1 7 0,-2-5 0,1 7 0,1-8 0,-12 6 0,9-15 0,-16 15 0,16-16 0,-7 17 0,8-7 0,1 8 0,1 2 0,8-1 0,-5-1 0,7 3 0,0-2 0,-19-1 0,17 2 0,-18-10 0,0 7 0,7-17 0,-18 16 0,8-6 0,2 20 0,2 15 0,1-19 0,-3 4 0</inkml:trace>
  <inkml:trace contextRef="#ctx0" brushRef="#br0" timeOffset="3">8126 12521 24575,'0'32'0,"0"-9"0,0 9 0,0-12 0,0 2 0,0-2 0,0 1 0,0 1 0,0-2 0,0 1 0,0-1 0,0 2 0,0 9 0,0-7 0,0 7 0,0-10 0,0 1 0,0-2 0,0 12 0,-10 1 0,8 13 0,-9-1 0,11 0 0,0-11 0,0 9 0,0-20 0,0 9 0,0-1 0,0 4 0,0 0 0,0-4 0,0 1 0,0 2 0,0 0 0,0 9 0,0-20 0,11 20 0,-9-19 0,8 6 0,-10-8 0,9-2 0,-6 1 0,6 0 0,-9 0 0,10 0 0,-8-1 0,17-7 0,-18 5 0,18-7 0,-7 10 0,0 0 0,7 0 0,-8-1 0,11 12 0,11 3 0,-9-1 0,-1-2 0,-5-12 0,-7 1 0,1-1 0,-3 2 0,1-10 0,-8 5 0,8-5 0,-10 10 0,0-2 0,9 1 0,-7-1 0,7 2 0,-9-2 0,9-8 0,-6-3 0,6-9 0</inkml:trace>
  <inkml:trace contextRef="#ctx0" brushRef="#br0" timeOffset="4">9192 11788 24575,'-21'-12'0,"1"-6"0,-2 15 0,12-16 0,-9 18 0,16-18 0,-16 7 0,18-9 0,-18-1 0,17-9 0,-8 7 0,1-19 0,6 8 0,-18-22 0,9 9 0,-2-23 0,-6 22 0,8-8 0,-1 11 0,-7-11 0,17 7 0,-8 3 0,11 4 0,0 20 0,0-9 0,0 11 0,0-1 0,0 2 0,0-1 0,0-1 0,0 2 0,0-1 0,0-11 0,0-3 0,0 0 0,0-6 0,0 16 0,0-7 0,0 11 0,0 1 0,0-2 0,0 1 0,0-1 0,0 2 0,0-1 0,0 0 0,0 0 0,0 0 0,0 0 0,0-1 0,0 2 0,0-12 0,0 8 0,0-8 0,0 21 0,0 1 0</inkml:trace>
  <inkml:trace contextRef="#ctx0" brushRef="#br0" timeOffset="5">9376 11618 24575,'21'0'0,"1"0"0,-2 0 0,1 10 0,1-8 0,-2 17 0,1-8 0,11 12 0,3-2 0,9 2 0,-9-2 0,8 2 0,-19-3 0,7-7 0,-10-5 0,-9 2 0,7-7 0,-17 15 0,16-15 0,-6 14 0,10-14 0,-11 16 0,7-16 0,-6 6 0,10-1 0,-2-5 0,1 6 0,1-9 0,-1 9 0,-1-6 0,2 6 0,-1-9 0,-1 0 0,2 0 0,-1 0 0,-10 10 0,8 1 0,-17 10 0,8-1 0,-10 1 0,9 0 0,-6 0 0,15-1 0,-5 12 0,9 15 0,-10 28 0,0-31 0,-12 3 0</inkml:trace>
  <inkml:trace contextRef="#ctx0" brushRef="#br0" timeOffset="6">9470 13032 24575,'0'57'0,"0"4"0,-11-1 0,-3 11 0,-7-34 0,-2 18 0,2-32 0,-1 9 0,12-12 0,-9 2 0,16-2 0,-6 1 0,9 1 0,0-2 0,0 1 0,0-1 0,0 2 0,0-2 0,0 1 0,0-1 0,0 2 0,0-2 0,0 1 0,0 0 0,0 0 0,0 0 0,0-1 0,0 2 0,0-2 0,0 1 0,0 0 0,0 0 0,0-1 0,0 2 0,0-2 0,0 1 0,9-1 0,-6 12 0,16-8 0,-17 7 0,6-9 0,2-2 0,-8 1 0,17-10 0,-16 8 0,16-7 0,-17 8 0,17 1 0,-18 1 0,18-2 0,-16 1 0,6-1 0,-9-8 0,0-2 0</inkml:trace>
  <inkml:trace contextRef="#ctx0" brushRef="#br0" timeOffset="7">8016 13407 24575,'-20'21'0,"-2"10"0,1-7 0,9 7 0,-7-10 0,16 0 0,-14 0 0,5 11 0,-9-9 0,-1 9 0,10-12 0,-7 2 0,9-2 0,-3 1 0,-5 1 0,16-2 0,-16-8 0,15 5 0,-16-14 0,18 16 0,-18-7 0,7 8 0,-8 1 0,-1-1 0,0 2 0,0-2 0,10 1 0,-7-1 0,5-8 0,3 7 0,-9-8 0,16 10 0,-14-9 0,5-2 0,0-2 0,2-6 0,10 8 0</inkml:trace>
  <inkml:trace contextRef="#ctx0" brushRef="#br0" timeOffset="8">7424 12355 24575,'20'-21'0,"1"1"0,1-2 0,-12 1 0,9 9 0,-16-7 0,16 18 0,-17-18 0,17 7 0,-18-10 0,18 10 0,-7 3 0,0-1 0,7 9 0,-8-18 0,10 7 0,1-9 0,-1-11 0,0-2 0,2-1 0,-11-7 0,7 17 0,-7-17 0,0 19 0,8 0 0,-18 4 0,16 7 0,-15-9 0,16 1 0,-17-2 0,17 10 0,-16-7 0,14 7 0,-3-18 0,-2 5 0,8-17 0,-8 7 0,11 0 0,-11-7 0,7 18 0,-17-8 0,16 11 0,-16 1 0,8-2 0,-1 10 0,-6-7 0,6 7 0,1 1 0,-8 2 0,8 9 0</inkml:trace>
  <inkml:trace contextRef="#ctx0" brushRef="#br0" timeOffset="9">7472 12389 24575,'0'32'0,"0"-9"0,0 9 0,0-2 0,0-5 0,0 17 0,0-19 0,0 9 0,0-11 0,0 0 0,0-1 0,0 1 0,0 1 0,0-2 0,0 1 0,-9 0 0,-2 0 0,-11-1 0,12 2 0,-9-2 0,16 1 0,-6-1 0,-1-8 0,9 7 0,-18-8 0,7 10 0,2 1 0,-9-2 0,7 1 0,-10 10 0,2-7 0,7 7 0,-5-10 0,6-1 0,0 2 0,4-1 0,-1-1 0,6 2 0,-6-2 0,-1-8 0,9-3 0,-8-9 0</inkml:trace>
  <inkml:trace contextRef="#ctx0" brushRef="#br0" timeOffset="10">4200 11542 24575,'-21'0'0,"-1"0"0,2 0 0,-1 0 0,-1 0 0,2 0 0,-1 0 0,-11 0 0,8 0 0,-19 9 0,9-6 0,-1 17 0,3-19 0,11 18 0,1-16 0,-2 6 0,1 1 0,-1 0 0,2 12 0,-12-1 0,-3 1 0,0 0 0,-7 0 0,19-1 0,-20 2 0,19-3 0,-8 2 0,10-10 0,11 6 0,-7-15 0,6 14 0,-10-5 0,-9 10 0,7-1 0,-19 2 0,9-1 0,-12 0 0,11 0 0,-6 1 0,17-3 0,-9 1 0,12 1 0,1-1 0,-2-10 0,1 7 0,0-15 0,-10 7 0,7-10 0,-19 9 0,8-6 0,-11 6 0,1-9 0,-1 11 0,13-9 0,-10 8 0,19-10 0,-8 0 0,12 0 0,-13 0 0,-1 0 0,-1 0 0,-20 10 0,17-7 0,-19 8 0,22-2 0,-8 5 0,19-4 0,-8 1 0,12-2 0,-2-7 0,1 7 0,-1 1 0,-9 3 0,-3 8 0,-1-9 0,-8 9 0,-4-8 0,10 8 0,-18 3 0,30-3 0,-7-8 0,11 4 0,1-14 0,8 16 0,-7-17 0,7 8 0,-8-1 0,-2-7 0,1 7 0,9 0 0,-7-6 0,8 16 0,-10-9 0,0 12 0,-1-11 0,-9 9 0,7-8 0,-19 0 0,8 7 0,-10-17 0,-1 9 0,13-11 0,1 0 0,10 0 0,1 0 0,10 8 0,2 4 0,9 0 0,0-2 0</inkml:trace>
  <inkml:trace contextRef="#ctx0" brushRef="#br0" timeOffset="11">2086 12387 24575,'-20'-12'0,"-1"-7"0,-1 9 0,1-12 0,1 10 0,-2-7 0,1 18 0,1-18 0,-2 7 0,1-9 0,9-1 0,-18 12 0,17-9 0,-19 7 0,10-10 0,1 1 0,-11 10 0,9-7 0,-20 4 0,19-6 0,-8-3 0,1 2 0,7-1 0,-19 0 0,19 0 0,-19-1 0,20 3 0,-20-2 0,19 9 0,-8-7 0,11 18 0,0-17 0,-11 7 0,8-10 0,-8 1 0,21 0 0,-17-9 0,13 6 0,-6-7 0,2 20 0,8-7 0,-1-5 0,-6 8 0,15-25 0,-16 25 0,18-17 0,-18 12 0,16-12 0,-6 8 0,0-8 0,6 11 0,-16-11 0,17 8 0,-19-19 0,19 19 0,-18-7 0,17 10 0,-6 0 0,-1 0 0,9 0 0,-18 0 0,7-1 0,-9 2 0,-1-1 0,2 9 0,-1 2 0,-1 10 0,2 0 0,-1-9 0,-1 6 0,1-6 0,-10-1 0,7 8 0,-8-9 0,10 2 0,2 7 0,-1-17 0,-1 17 0,1-17 0,1 16 0,-12-15 0,8 15 0,-9-17 0,3 8 0,5 0 0,-7-8 0,11 9 0,1-1 0,8-7 0,-7 7 0,7-8 0,-10 8 0,-7-7 0,-6 7 0,2 0 0,2 1 0,19 2 0,-7 6 0,16-6 0,-6 9 0</inkml:trace>
  <inkml:trace contextRef="#ctx0" brushRef="#br0" timeOffset="12">1168 12682 24575,'-21'0'0,"1"0"0,-2 0 0,1 0 0,-1 0 0,12 9 0,-9-6 0,7 5 0,-10 1 0,1 4 0,1-1 0,8 5 0,-7-14 0,7 6 0,-20 2 0,9-10 0,-9 19 0,11-9 0,-1 10 0,2-9 0,8 6 0,-7-6 0,7 0 0,1 7 0,-7-9 0,15 12 0,-16-11 0,7 7 0,-9-6 0,1-1 0,-2 8 0,1-7 0,-1 8 0,2-8 0,8 7 0,-7-16 0,17 14 0,-17-14 0,8 15 0,-10-6 0,-1 9 0,1 0 0,-10 0 0,7 0 0,-8 1 0,0 0 0,18-2 0,-17 1 0,21-9 0,-2 7 0,-7-16 0,16 14 0,-6-5 0,0 20 0,-5 15 0,1-19 0,2 5 0</inkml:trace>
  <inkml:trace contextRef="#ctx0" brushRef="#br0" timeOffset="13">2197 12397 24575,'0'32'0,"0"-9"0,0 9 0,0-12 0,0 1 0,0-1 0,0 2 0,0-1 0,0-1 0,0 2 0,0-2 0,0 1 0,0 10 0,0-7 0,0 7 0,0-10 0,0 1 0,0-2 0,0 12 0,10 2 0,-8 11 0,9 1 0,-11-2 0,0-9 0,0 8 0,0-21 0,0 11 0,0-3 0,0 5 0,0 0 0,0-4 0,0 1 0,0 3 0,0-2 0,0 10 0,0-20 0,-11 20 0,9-19 0,-9 7 0,11-10 0,-8-1 0,5 2 0,-6-2 0,9 1 0,-10 1 0,8-2 0,-17-8 0,16 7 0,-15-9 0,7 12 0,-1-2 0,-7 1 0,7-1 0,-9 13 0,-12 1 0,9 0 0,1-2 0,5-12 0,6 2 0,0-2 0,2 1 0,1-9 0,8 6 0,-9-6 0,10 9 0,0-1 0,-9 2 0,6-2 0,-6 1 0,9-1 0,-10-8 0,8-2 0,-8-10 0</inkml:trace>
  <inkml:trace contextRef="#ctx0" brushRef="#br0" timeOffset="14">1128 11664 24575,'20'-12'0,"2"-7"0,-2 16 0,-8-15 0,7 16 0,-17-17 0,16 7 0,-16-9 0,17-1 0,-16-8 0,6 6 0,1-19 0,-8 8 0,20-23 0,-10 10 0,1-23 0,7 23 0,-8-10 0,2 13 0,6-13 0,-18 8 0,9 4 0,-11 3 0,0 20 0,0-9 0,0 10 0,0 1 0,0 1 0,0-2 0,0 1 0,0 1 0,0-2 0,0-10 0,0-3 0,0 1 0,0-8 0,0 18 0,0-8 0,0 10 0,0 2 0,0-1 0,0-1 0,0 1 0,0 1 0,0-2 0,0 1 0,0 1 0,0-2 0,0 1 0,0 0 0,0 0 0,0-11 0,0 8 0,0-8 0,0 21 0,0 2 0</inkml:trace>
  <inkml:trace contextRef="#ctx0" brushRef="#br0" timeOffset="15">943 11494 24575,'-21'0'0,"-1"0"0,2 0 0,-1 9 0,-1-6 0,1 15 0,1-7 0,-12 12 0,-3-2 0,-11 2 0,11-1 0,-6 0 0,17-2 0,-8-6 0,10-6 0,11 1 0,-7-6 0,15 16 0,-16-17 0,7 16 0,-9-16 0,10 17 0,-8-16 0,7 6 0,-9-1 0,1-5 0,-2 6 0,1-9 0,-1 10 0,2-8 0,-1 8 0,-1-10 0,1 0 0,1 0 0,-2 0 0,10 9 0,-6 2 0,16 10 0,-7-1 0,9 2 0,-9-2 0,6 1 0,-16 0 0,7 11 0,-12 15 0,12 28 0,1-31 0,11 3 0</inkml:trace>
  <inkml:trace contextRef="#ctx0" brushRef="#br0" timeOffset="16">849 12907 24575,'0'58'0,"0"2"0,11 0 0,3 11 0,7-33 0,2 17 0,-2-32 0,1 9 0,-10-12 0,6 1 0,-16-1 0,7 2 0,-9-1 0,0-1 0,0 2 0,0-2 0,0 1 0,0-1 0,0 2 0,0-2 0,0 1 0,0-1 0,0 2 0,0-2 0,0 1 0,0 1 0,0-2 0,0 1 0,0-1 0,0 2 0,0-2 0,0 1 0,0-1 0,0 2 0,0-2 0,0 1 0,-9 0 0,6 11 0,-16-8 0,18 7 0,-8-10 0,-1-1 0,8 2 0,-17-12 0,16 9 0,-16-7 0,18 8 0,-18 2 0,17-1 0,-17-1 0,16 2 0,-6-2 0,9-8 0,0-3 0</inkml:trace>
  <inkml:trace contextRef="#ctx0" brushRef="#br0" timeOffset="17">2307 13282 24575,'20'22'0,"2"8"0,-1-5 0,-9 5 0,7-8 0,-16-2 0,15 1 0,-6 12 0,8-11 0,3 10 0,-12-11 0,8 0 0,-7-1 0,-1 2 0,7-1 0,-15-1 0,16-8 0,-18 6 0,18-16 0,-17 17 0,17-7 0,-8 8 0,10 2 0,-1-2 0,2 1 0,-1-1 0,-10 2 0,8-2 0,-7-8 0,-1 7 0,7-9 0,-15 12 0,16-10 0,-8-3 0,1-1 0,-3-5 0,-9 6 0</inkml:trace>
  <inkml:trace contextRef="#ctx0" brushRef="#br0" timeOffset="18">2902 12230 24575,'-21'-21'0,"-1"1"0,2-1 0,8-1 0,-7 10 0,16-7 0,-15 18 0,15-18 0,-16 7 0,18-9 0,-18 9 0,7 2 0,0 1 0,-7 8 0,7-18 0,-8 7 0,-1-10 0,-1-10 0,0-1 0,0-2 0,9-8 0,-5 19 0,5-19 0,1 20 0,-7 0 0,16 5 0,-15 6 0,15-10 0,-16 2 0,18-1 0,-18 9 0,16-7 0,-15 7 0,6-19 0,0 7 0,-9-19 0,8 8 0,-8 0 0,7-6 0,-5 17 0,18-9 0,-18 12 0,17 1 0,-8-2 0,1 10 0,6-6 0,-6 6 0,-1 1 0,8 2 0,-8 9 0</inkml:trace>
  <inkml:trace contextRef="#ctx0" brushRef="#br0" timeOffset="19">2852 12264 24575,'0'32'0,"0"-9"0,0 9 0,0-1 0,0-7 0,0 19 0,0-20 0,0 9 0,0-12 0,0 1 0,0-1 0,0 2 0,0-1 0,0-1 0,0 2 0,10-2 0,0 1 0,12-1 0,-10 2 0,5-2 0,-14 1 0,6 0 0,1-9 0,-7 6 0,14-7 0,-5 11 0,0-1 0,7-1 0,-8 1 0,10 10 0,0-7 0,-9 7 0,7-9 0,-7-2 0,-1 1 0,-2 1 0,1-2 0,-8 1 0,8-1 0,-1-8 0,-7-2 0,7-10 0</inkml:trace>
  <inkml:trace contextRef="#ctx0" brushRef="#br0" timeOffset="20">5170 9780 24575,'0'-28'0,"0"-14"0,0-17 0,0 0 0,7 3 0,1 8 0,8 1 0,-7 7 0,-2 2 0,-7 1 0,0 6 0,0-6 0,0-1 0,0 7 0,0-6 0,5 14 0,-2 3 0,2-2 0,-5 8 0,0-6 0,0 5 0,0-5 0,0 4 0,0-4 0,0 6 0,0 1 0,0-1 0,0 0 0,0 0 0,0-6 0,0-3 0,0-6 0,0-1 0,0 2 0,0-9 0,0 11 0,0-9 0,0 19 0,0-4 0,0 7 0,-6 5 0,4-4 0,-3 4 0,5-6 0,0 1 0,-7-7 0,6-3 0,-6-6 0,1-9 0,3 7 0,-10-6 0,5 7 0,0 1 0,-6 6 0,13 3 0,-5 7 0,0-1 0,4 1 0,-3-9 0,-2 0 0,6-15 0,-14-3 0,6-16 0,-7 6 0,0-15 0,6 15 0,-4-8 0,6 12 0,-2-3 0,-3 11 0,11 0 0,-4 0 0,-1 8 0,6-16 0,-6 6 0,0 1 0,6-6 0,-14 6 0,7-10 0,-8-11 0,1 9 0,6-1 0,-4 14 0,11 9 0,-4 0 0,-1-1 0,6 1 0,-6-1 0,0 2 0,6 5 0,-6-5 0,7 7 0,0-17 0,0 6 0,0-6 0,0 9 0,0 1 0,0-23 0,0 16 0,0-24 0,0 20 0,0 0 0,0-6 0,0 13 0,0-6 0,0 9 0,0-1 0,0 2 0,0-1 0,0-1 0,0 1 0,0-1 0,0 1 0,0-30 0,0 15 0,0-25 0,0 21 0,0 9 0,0-6 0,0 14 0,0-15 0,0 14 0,0-13 0,0 6 0,0-2 0,0-4 0,0 6 0,0-8 0,0 7 0,0 2 0,0 9 0,0 8 0,0-1 0,0 9 0,0-1 0,0-6 0,0-3 0,0 1 0,0-13 0,7 9 0,1-11 0,7 9 0,-7-2 0,5 1 0,-12 6 0,11 3 0,-10 7 0,4-2 0,-6 1 0,6 1 0,2-7 0,0 4 0,-1-4 0,-2 6 0,-4 0 0,6-5 0,-2 3 0,-3-3 0,4-2 0,0 6 0,-5-5 0,12-10 0,-11 6 0,13-21 0,-7 6 0,8-19 0,0 9 0,0-8 0,0 18 0,-1 2 0,-1 7 0,0 8 0,0 7 0,-7 3 0,0 5 0,-7-8 0,5 2 0,-3 0 0,11-7 0,-12 3 0,11-3 0,-10 7 0,11-8 0,-12-1 0,12-1 0,-12-5 0,6 13 0,-7-6 0,0 8 0,0-1 0,5 6 0,-4-4 0,6 5 0,-7-6 0,0-8 0,0-1 0,0-7 0,7-9 0,-6 6 0,14-14 0,-14 16 0,6-8 0,-7 9 0,6 6 0,-4 3 0,3 6 0,-5 1 0,0 0 0,0-2 0,0-5 0,0-3 0,0 2 0,0-8 0,0 15 0,0-8 0,0 9 0,0-1 0,0 1 0,0 0 0,0-2 0,-5 1 0,3 1 0,-10 0 0,10-1 0,-10 1 0,10-2 0,-10-5 0,11 5 0,-12-13 0,11 13 0,-11-13 0,11 12 0,-4-11 0,-1 11 0,6-4 0,-5 7 0,6-1 0,0-7 0,0 6 0,0-6 0,0 1 0,0 5 0,0-6 0,0 7 0,0 1 0,0-1 0,0-7 0,0 0 0,0-17 0,0 6 0,0-14 0,0 15 0,0 1 0,0 10 0,0 6 0,0 1 0,6 5 0,2 1 0,5 7 0,-6 0 0,0 0 0</inkml:trace>
  <inkml:trace contextRef="#ctx0" brushRef="#br0" timeOffset="21">5009 7662 24575,'-13'0'0,"0"0"0,-17 0 0,14 0 0,-20 0 0,13 0 0,-14 0 0,-2 0 0,-9 0 0,1 0 0,-2 0 0,11 0 0,-8 0 0,15 0 0,-6 0 0,-1 0 0,6 0 0,-12 0 0,4 0 0,1 0 0,-7 0 0,14 0 0,-14 0 0,8 7 0,-3-5 0,5 12 0,7-13 0,6 6 0,-5-7 0,6 0 0,-7 0 0,-1 6 0,1-4 0,0 4 0,-6-6 0,-4 0 0,8 0 0,-13 0 0,20 0 0,-14 0 0,15 0 0,-3 0 0,-5 0 0,7 0 0,-12-6 0,14 3 0,-7-2 0,6-2 0,-5 6 0,13-6 0,0 7 0,10 0 0</inkml:trace>
  <inkml:trace contextRef="#ctx0" brushRef="#br0" timeOffset="22">4512 7738 24575,'-14'38'0,"-4"-3"0,-14 13 0,0 7 0,8-14 0,-16 17 0,28-25 0,-25 12 0,20-21 0,-6 0 0,8-4 0,3-13 0,4 1 0,-12 4 0,-3-11 0,-6 12 0,0-5 0,-9 7 0,7 0 0,-6 0 0,14-1 0,-4 1 0,11-1 0,-4-6 0,12 4 0,-11-11 0,10 11 0,-11-5 0,-2 1 0,1 4 0,-9-4 0,8 7 0,1-7 0,8 4 0,-2-6 0,2 2 0,6 5 0,-5-7 0,4 8 0,0 7 0,-4 0 0,11 9 0,-14 7 0,14-6 0,-6-7 0,7-10 0</inkml:trace>
  <inkml:trace contextRef="#ctx0" brushRef="#br0" timeOffset="23">3926 7632 24575,'-22'-13'0,"6"-3"0,-20-23 0,17 7 0,-20-15 0,16 16 0,-1-6 0,-4 7 0,12 1 0,-12-1 0,12 1 0,-6-1 0,1-7 0,4-2 0,-13-9 0,13 9 0,-6 1 0,8 9 0,0-1 0,7 8 0,-4 2 0,10 6 0,-10 6 0,5 3 0,-1-2 0,-4 0 0,4-1 0,-6 2 0,1 0 0,-7 5 0,4-11 0,-11 10 0,4-11 0,-6 12 0,6-11 0,-4 9 0,11-9 0,-4 11 0,12-11 0,3 10 0,5-3 0</inkml:trace>
  <inkml:trace contextRef="#ctx0" brushRef="#br0" timeOffset="24">5054 7852 24575,'0'-13'0,"0"-9"0,6 1 0,2-9 0,0 8 0,6 1 0,-13 7 0,5 0 0,0 1 0,-4 0 0,10 5 0,-4-11 0,5 9 0,0-10 0,1 12 0,-6-4 0,4 4 0,-5 1 0,7-13 0,0 11 0,-1-4 0,1 1 0,-1 3 0,0 1 0,1-4 0,1 6 0,5-16 0,1 6 0,17-12 0,-8 12 0,8-14 0,-9 8 0,1-1 0,-9 3 0,1 10 0,-9-2 0,0 11 0,1-4 0,-1-2 0,7 6 0,3-11 0,5 4 0,-5-7 0,4 0 0,1 0 0,-4 2 0,3-2 0,-14 9 0,7-8 0,-4 6 0,5-5 0,-1-2 0,-6 2 0,8-1 0,-2-1 0,-4-5 0,4-2 0,2-3 0,-6-1 0,5 10 0,-8-5 0,1 7 0,-1 0 0,1 8 0,-1-6 0,0 4 0,1-1 0,-1-3 0,1 6 0,7-9 0,1-5 0,15-4 0,-6 0 0,14-6 0,-14 14 0,15-13 0,-15 18 0,6-2 0,-21 13 0,-2 0 0</inkml:trace>
  <inkml:trace contextRef="#ctx0" brushRef="#br0" timeOffset="25">5965 7201 24575,'0'28'0,"0"2"0,0-1 0,0-8 0,0 1 0,0-9 0,0 7 0,0-5 0,6 7 0,1-9 0,6 0 0,2 7 0,-7-5 0,4 0 0,-10-3 0,10-4 0,-6 5 0,9 1 0,-8-1 0,5 1 0,-4-1 0,5 0 0,-6 1 0,5-1 0,-11 1 0,12-1 0,-12 0 0,11-5 0,-11 5 0,11-12 0,-4 11 0,6-11 0,-1 11 0,1-5 0,-1 1 0,0 4 0,1-11 0,-1 12 0,1-12 0,-1 11 0,0-11 0,1 5 0,-6 0 0,4-4 0,-5 4 0,6-6 0,2 0 0,-2 0 0,0 0 0,1 0 0,-1 0 0,1 0 0,-8 12 0,1-8 0,-7 8 0</inkml:trace>
  <inkml:trace contextRef="#ctx0" brushRef="#br0" timeOffset="26">5859 7236 24575,'15'0'0,"-2"0"0,0 0 0,7 0 0,-5 0 0,13 0 0,-13 0 0,5-7 0,-6 6 0,-1-6 0,0 7 0,1 0 0,1-5 0,-2 3 0,0-4 0,-6 0 0,5 5 0,-4-6 0,6 7 0,-1 0 0,0 0 0,7 0 0,3 0 0,-1 0 0,6 0 0,-14 0 0,7 0 0,-8 0 0,0 0 0,1 0 0,-1 0 0,2 0 0,-2 0 0,1 0 0,-1 0 0,0 0 0,1 0 0,-7 7 0,-1 0 0,0 1 0,-5 4 0,11-6 0,-4 8 0,5-1 0,1 1 0,-1-6 0,1 4 0,-1-11 0,-5 11 0,4-11 0,-10 12 0,10-12 0,-11 11 0,11-11 0,-11 11 0,11 3 0,-10-6 0,4 4 0</inkml:trace>
  <inkml:trace contextRef="#ctx0" brushRef="#br0" timeOffset="27">5224 2770 24575,'-20'0'0,"4"0"0,-11 0 0,11 0 0,-4 0 0,6 0 0,1 0 0,-2 0 0,2 0 0,-1 0 0,1 0 0,0 0 0,-1 0 0,-1-6 0,2 4 0,0-3 0,-1 5 0,1 0 0,-1 0 0,0 0 0,0-7 0,1-1 0,-7 1 0,4-5 0,-11 4 0,11-5 0,-11 4 0,11-3 0,-4 5 0,6-1 0,-7-4 0,6 4 0,-6-7 0,7 8 0,-6-6 0,4 6 0,-11-8 0,5 1 0,-1-1 0,-4 2 0,4 5 0,1-6 0,-5 6 0,11 1 0,-11-6 0,11 12 0,-11-6 0,4 0 0,-6 6 0,-1-12 0,1 11 0,-13-11 0,9 5 0,-9-7 0,19 7 0,-5-5 0,14 5 0,-6 0 0,5-5 0,-5 12 0,10-11 0,-15 4 0,15 0 0,-11-4 0,8 4 0,-1 0 0,-6-4 0,-1 4 0,-9 0 0,9-4 0,-1 10 0,9-10 0,-7 11 0,4-11 0,-4 11 0,6-12 0,-6 12 0,-3-12 0,1 11 0,-5-4 0,4-1 0,0 6 0,-3-6 0,9 0 0,-9 6 0,10-11 0,-13 10 0,15-3 0,-14-2 0,6 6 0,-7-6 0,6 1 0,-4 4 0,4-3 0,-6 5 0,6-7 0,-4 6 0,4-6 0,1 7 0,-5-6 0,4 4 0,-6-4 0,6 6 0,-4-7 0,11 5 0,-11-10 0,6 4 0,-1 0 0,-6-5 0,13 6 0,-13-7 0,14 5 0,-8-4 0,9 12 0,-1-11 0,1 10 0,0-3 0,5-2 0,-5 6 0,12-11 0,-11 11 0,4-6 0,-5 1 0,-1 5 0,-6-12 0,-3 5 0,1-7 0,-5 2 0,4-2 0,0 0 0,3 2 0,7 5 0,-1-4 0,0 4 0,7-6 0,-5 7 0,11-5 0,-6 4 0,7-5 0,-6 5 0,4-11 0,-10 3 0,4-13 0,-14-1 0,5-7 0,-11-2 0,10-1 0,-11-6 0,13 15 0,-7 0 0,10 11 0,4 7 0,4 5 0,5 1 0</inkml:trace>
  <inkml:trace contextRef="#ctx0" brushRef="#br0" timeOffset="28">5222 2725 24575,'0'-47'0,"0"-9"0,0 14 0,0-13 0,0 15 0,0-7 0,0 0 0,0 7 0,0-6 0,0-2 0,0-1 0,0-8 0,14 9 0,-3 1 0,11 7 0,-7 3 0,-2 15 0,2-6 0,-1 19 0,-6-10 0,4 17 0,-4-10 0,5-2 0,1-2 0,0-5 0,0 8 0,-1-8 0,0 6 0,2-5 0,-1 5 0,-8 2 0,1-1 0,-7 1 0,7-7 0,-6 4 0,6-12 0,-1 6 0,-4-7 0,4 6 0,0 8 0,-5 3 0,6 5 0,-7-6 0,0-2 0,0 2 0,0-1 0,0 1 0,0-8 0,0-1 0,0-7 0,0 6 0,0-4 0,0 4 0,0 1 0,0 2 0,0 6 0,0 1 0,0-2 0,0 2 0,0-1 0,5-6 0,3 4 0,7-11 0,-7 11 0,-3-11 0,-5-3 0,0-11 0,0-6 0,0 9 0,-6-8 0,4 14 0,-4-6 0,-1 17 0,6-1 0,-6 9 0,2 5 0,3-4 0,-4 5 0,6-6 0,0-2 0,0-5 0,0 5 0,0-13 0,0 12 0,0-4 0,-7 0 0,6 4 0,-6-4 0,1 12 0,5-4 0,-11 10 0,9-3 0,-2 5 0</inkml:trace>
  <inkml:trace contextRef="#ctx0" brushRef="#br0" timeOffset="29">5297 2794 24575,'38'0'0,"1"0"0,17 0 0,14 0 0,-10 0 0,7 0 0,-11 0 0,3 0 0,0 0 0,-2 0 0,-19 0 0,0 0 0,-9 0 0,-7 0 0,-1 0 0,-7 0 0,-1-6 0,7 4 0,2-3 0,7-2 0,1-1 0,-1-6 0,0-1 0,8-1 0,-12-6 0,10 13 0,-19-11 0,4 13 0,-7-6 0,1-2 0,7 2 0,-6-1 0,21-2 0,-12 3 0,13-3 0,-8-6 0,0 6 0,1-12 0,-1 12 0,0-6 0,-7 9 0,-2-2 0,1 2 0,1-2 0,1-6 0,12 5 0,-10-12 0,25-3 0,-17 0 0,2 3 0,-8 0 0,-4 12 0,6-6 0,-7 9 0,6-2 0,-13 2 0,13-2 0,-7 0 0,9 0 0,-9 1 0,7 6 0,-13-4 0,13 4 0,-13 1 0,5 0 0,1 0 0,-6 6 0,19-12 0,-18 11 0,17-3 0,-17-2 0,11 6 0,-4-12 0,-2 6 0,7-1 0,-6-6 0,7 13 0,1-6 0,-1 1 0,-1 4 0,2-4 0,-7 6 0,3-7 0,-9 6 0,9-13 0,-11 13 0,7-11 0,-2 4 0,-6-7 0,14 0 0,-13 2 0,19-7 0,-18 4 0,11-4 0,-14 13 0,0-5 0,9 9 0,-7-9 0,5 5 0,0-7 0,3 0 0,-1 0 0,5-8 0,-12 7 0,13-6 0,-13 13 0,5-4 0,-7 11 0,2-6 0,-2 1 0,1 5 0,-8-11 0,6 4 0,-3-5 0,4 5 0,-6-4 0,5 10 0,-11-10 0,6 11 0,-7-6 0</inkml:trace>
  <inkml:trace contextRef="#ctx0" brushRef="#br0" timeOffset="30">3237 2212 24575,'-23'0'0,"-12"0"0,18 0 0,-19 0 0,5 0 0,7 0 0,-11 12 0,4-2 0,0 19 0,-6-7 0,7 8 0,1-2 0,6 1 0,-5-6 0,12-1 0,-4-9 0,12 0 0,-4 1 0,10-1 0,-10 1 0,4-6 0,-5 4 0,-7-4 0,-3 12 0,-15 4 0,8 5 0,-17 10 0,15-7 0,-7 7 0,-4-9 0,9-7 0,-2-3 0,15-7 0,7 0 0,-6 2 0,-3-1 0,1 7 0,-6-5 0,-3 12 0,0-10 0,-7 10 0,9-12 0,-1 5 0,1-6 0,0 0 0,-6 5 0,4-4 0,3 4 0,0-12 0,-3 5 0,0-4 0,-7 5 0,1-6 0,6 6 0,-6-13 0,7 12 0,-7-11 0,13 10 0,-21-11 0,21 6 0,-21-7 0,6 0 0,-1 0 0,-6 0 0,7 0 0,-9 0 0,9 0 0,2 0 0,7 0 0,1 0 0,-1 0 0,9 0 0,-7 0 0,-7 0 0,9-7 0,-15-1 0,26-5 0,-6 5 0,14-4 0,0 10 0,7-4 0</inkml:trace>
  <inkml:trace contextRef="#ctx0" brushRef="#br0" timeOffset="31">2323 2906 24575,'-20'-7'0,"4"6"0,-4-11 0,7 10 0,-2-18 0,1 17 0,-7-10 0,5 0 0,-4 10 0,5-16 0,-5 11 0,4-7 0,-4 2 0,0-2 0,4 9 0,-5-8 0,8 7 0,0-7 0,-9 0 0,8 1 0,-8 5 0,9-4 0,-7 9 0,4-9 0,-5 5 0,1-1 0,4 3 0,-4-2 0,-1 6 0,6-11 0,-6 11 0,7-11 0,-6 10 0,4-5 0,-4 2 0,6 2 0,1-2 0,-14 5 0,10-7 0,-10 6 0,14-4 0,-7-2 0,3 6 0,-3-13 0,0 13 0,4-11 0,-4 11 0,-1-6 0,6 7 0,-5-6 0,-2 5 0,8-6 0,-14 1 0,5 4 0,1-4 0,-6-1 0,13 6 0,-6-6 0,8 2 0,-1 3 0,1-4 0,-1 0 0,0-2 0,-5-5 0,3 5 0,-3-4 0,6 4 0,-2-6 0,-5 8 0,5-7 0,-6 11 0,7-10 0,-6 4 0,4 1 0,-11-6 0,11 5 0,-11-7 0,5 1 0,-1 0 0,-4-6 0,12 10 0,-5-7 0,7 9 0,-1-6 0,6-7 0,-4-1 0,4-7 0,0 0 0,-5-1 0,12 1 0,-6 6 0,7 3 0,0 12 0,0 2 0</inkml:trace>
  <inkml:trace contextRef="#ctx0" brushRef="#br0" timeOffset="32">951 3246 24575,'0'13'0,"-6"7"0,-2 3 0,-1-1 0,-4-2 0,5 1 0,-5-6 0,5 5 0,-11-5 0,15-2 0,-8 1 0,5-6 0,6 4 0,-11-6 0,4 8 0,1-1 0,-5-5 0,4-2 0,0 0 0,-4-4 0,5 3 0,-8 2 0,2-6 0,-1 11 0,1-11 0,0 11 0,-1-10 0,0 4 0,0 0 0,1-5 0,5 11 0,2-4 0,0 6 0,4-8 0,-3 1 0</inkml:trace>
  <inkml:trace contextRef="#ctx0" brushRef="#br0" timeOffset="33">995 3218 24575,'-29'0'0,"0"0"0,7 0 0,-6 0 0,12 0 0,-4 0 0,6 0 0,1 0 0,-8 0 0,6 0 0,-13 0 0,13 0 0,-7 0 0,9 0 0,0 0 0,-1 0 0,1 0 0,-9-7 0,8-1 0,-6-7 0,5 9 0,1-6 0,1 4 0,0-6 0,-1 6 0,1-4 0,5 5 0,-4-1 0,4-4 0,-6 4 0,1-5 0,0-1 0,-1 1 0,-1 0 0,2-2 0,0 1 0,-1 8 0,6-6 0,-4 9 0,5-9 0,-7 11 0,0 1 0,8 1 0,-1 6 0</inkml:trace>
  <inkml:trace contextRef="#ctx0" brushRef="#br0" timeOffset="34">828 2068 24575,'-21'0'0,"6"0"0,-7 0 0,9 0 0,0 0 0,-8 0 0,-1 0 0,-8 0 0,7 0 0,3 0 0,0 0 0,-3 0 0,1 0 0,-5 0 0,11 0 0,-11 7 0,11-6 0,-4 6 0,6 0 0,-7-6 0,6 4 0,-13-5 0,13 0 0,-6 0 0,8 0 0,-1 0 0,-6 0 0,4 0 0,-4 0 0,7 0 0,-9 0 0,7 0 0,-6 0 0,8 0 0,-8 0 0,5 0 0,-4 0 0,7 0 0,5 7 0,2-6 0,6 5 0</inkml:trace>
  <inkml:trace contextRef="#ctx0" brushRef="#br0" timeOffset="35">875 2096 24575,'0'-13'0,"0"0"0,0-1 0,0-7 0,-14 5 0,5-4 0,-6 5 0,3 1 0,6 8 0,-2-8 0,-4 8 0,3-8 0,-4 6 0,6-4 0,-5 11 0,4-11 0,-5 10 0,-9-11 0,8 6 0,-8-7 0,2-1 0,5 8 0,-6-6 0,8 6 0,-1-6 0,1 5 0,-1-4 0,-7 10 0,6-4 0,-6 0 0,7 5 0,1-13 0,0 13 0,-1-4 0,1-2 0,-2 6 0,2-11 0,-1 10 0,6-10 0,3 11 0,5-6 0</inkml:trace>
  <inkml:trace contextRef="#ctx0" brushRef="#br0" timeOffset="36">1592 2580 24575,'0'-29'0,"0"7"0,0 1 0,0 7 0,0 1 0,0 0 0,0-1 0,0-7 0,0-2 0,0 1 0,0 1 0,0 1 0,0 5 0,0-6 0,0 7 0,0 1 0,-6 5 0,5-4 0,-6 4 0,7-6 0,-5 1 0,-4-7 0,2 4 0,-7-11 0,6 11 0,0-4 0,-4 12 0,11-4 0,-4 5 0,-2-1 0,6-4 0,-12 11 0,12-11 0,-11 4 0,11-6 0,-11 1 0,4-1 0,0 0 0,-4 7 0,10-5 0,-3 11 0,5-6 0</inkml:trace>
  <inkml:trace contextRef="#ctx0" brushRef="#br0" timeOffset="37">2314 1472 24575,'-15'0'0,"-5"0"0,5 0 0,-6 0 0,1 0 0,4 0 0,-4 0 0,6 0 0,1 0 0,-1 0 0,0 0 0,0 0 0,1 0 0,-1 0 0,1 0 0,0 0 0,-2-7 0,1 6 0,1-11 0,-7 4 0,11-5 0,-12-2 0,15 8 0,-8-5 0,6 4 0,-4 0 0,4-4 0,-5 5 0,-1-6 0,0-9 0,-6 6 0,4-10 0,-6 9 0,2-11 0,4 14 0,-5-15 0,7 15 0,1-8 0,-2 16 0,2-7 0,-1 5 0,1-5 0,-1 5 0,6-4 0,-4 4 0,4 1 0,2-5 0,-7 11 0,5-11 0,-5 4 0,0-6 0,-1 1 0,6-2 0,-4 8 0,4-5 0,1 4 0,1-5 0,0 0 0,4-1 0,-10-1 0,10 2 0,-3 0 0,-2-1 0,6 1 0,-4 5 0,5 2 0</inkml:trace>
  <inkml:trace contextRef="#ctx0" brushRef="#br0" timeOffset="38">2373 1439 24575,'0'-21'0,"0"7"0,0-14 0,-6 5 0,4 1 0,-17 1 0,15 8 0,-15-9 0,16 6 0,-15-4 0,14 5 0,-8-5 0,5 4 0,-1-4 0,1 7 0,-5-2 0,11 1 0,-11 1 0,9 0 0,-2-1 0,5 1 0,0-2 0,0 2 0,0-1 0,0-6 0,0 4 0,0-11 0,0 11 0,0-11 0,0 11 0,0-10 0,0 9 0,0-11 0,0 14 0,0-15 0,0 15 0,0-14 0,0 6 0,0-1 0,0-5 0,0 14 0,0-7 0,0 13 0,0 2 0</inkml:trace>
  <inkml:trace contextRef="#ctx0" brushRef="#br0" timeOffset="39">2304 1394 24575,'7'-13'0,"1"-7"0,6 4 0,-6-4 0,4 6 0,-11 1 0,4-2 0,2 2 0,-6-1 0,11-6 0,-4 4 0,7-11 0,-1 5 0,-6-8 0,4 7 0,-4 3 0,5 7 0,-5-1 0,4 1 0,-5-2 0,6 2 0,-5 0 0,4-1 0,-5 1 0,7-1 0,-1 0 0,0 0 0,1 1 0,0-1 0,0 1 0,-1 0 0,1 5 0,-1-4 0,0 3 0,1-4 0,-1 5 0,1-4 0,-1 5 0,0-6 0,1-2 0,-1 2 0,1-1 0,-1 6 0,0-4 0,1 6 0,-1-2 0,1 2 0,-1-1 0,0 6 0,1-11 0,-1 4 0,9 1 0,-8-5 0,6 4 0,-6 0 0,-1-4 0,1 11 0,0-5 0,-7 0 0,5 4 0,-10-3 0,4 5 0</inkml:trace>
  <inkml:trace contextRef="#ctx0" brushRef="#br0" timeOffset="40">3327 2256 24575,'0'-23'0,"0"-5"0,0 6 0,0-7 0,0 0 0,0 6 0,0-5 0,5 13 0,3-5 0,5 5 0,1 8 0,-6-11 0,4 14 0,-5-15 0,6 17 0,-5-10 0,4 4 0,-5-5 0,1 0 0,4 5 0,-5-4 0,7-3 0,0-7 0,1-7 0,-1-1 0,8 1 0,-6 6 0,4-4 0,-7 11 0,2 2 0,-8-5 0,-1 9 0,1-26 0,-6 12 0,7-21 0,-8 6 0,0-10 0,7 3 0,-5 5 0,4 5 0,-6 7 0,7 6 0,-6 3 0,5 5 0,-6-5 0,0 5 0,0-13 0,0 5 0,0 2 0,0-7 0,0 13 0,0-6 0,0 7 0,0 6 0,0 3 0</inkml:trace>
  <inkml:trace contextRef="#ctx0" brushRef="#br0" timeOffset="41">3579 1455 24575,'0'-20'0,"0"3"0,-7-17 0,6 16 0,-20-18 0,17 15 0,-21-3 0,21 3 0,-15 7 0,18 0 0,-11 1 0,4-1 0,1 1 0,-5 0 0,4-2 0,-5 2 0,-1-1 0,6 1 0,-4-1 0,11 1 0,-11-2 0,4 2 0,0-1 0,-4 1 0,5 0 0,-1-1 0,-4 6 0,10-4 0,-10 11 0,11-11 0,-6 10 0,7-4 0</inkml:trace>
  <inkml:trace contextRef="#ctx0" brushRef="#br0" timeOffset="42">3670 1151 24575,'20'-15'0,"-4"-5"0,4 4 0,-7-6 0,1 15 0,0-5 0,0 11 0,-7-12 0,5 6 0,-4-1 0,5-11 0,0 10 0,2-11 0,-1 5 0,-1 8 0,0-5 0,-6 4 0,5 0 0,-4-4 0,6 5 0,-1-1 0,0-4 0,1 4 0,-1-5 0,1-1 0,-1 1 0,0 5 0,1-4 0,-1 5 0,1-1 0,-1-4 0,0 11 0,1-11 0,-1 10 0,2-10 0,-8 4 0,5 0 0,-11-4 0,11 6 0,-4-9 0,5 1 0,1 1 0,-1 0 0,1 5 0,-1-4 0,0 10 0,-6-3 0,0 5 0</inkml:trace>
  <inkml:trace contextRef="#ctx0" brushRef="#br0" timeOffset="43">4033 2478 24575,'-20'0'0,"4"0"0,-11 14 0,4-5 0,0 11 0,3-12 0,12 4 0,-4-4 0,5-1 0,-14 0 0,-1-7 0,0 5 0,2 3 0,-2 5 0,-1 2 0,2-1 0,-7 0 0,6 6 0,-7-4 0,6 6 0,3-9 0,5 1 0,2-1 0,-1 1 0,6-1 0,-4-5 0,6 4 0,-2-5 0,-11 14 0,9 1 0,-11 7 0,0 1 0,5-9 0,-6 7 0,14-13 0,-4 5 0,4-5 0,1-2 0,1 0 0,0 1 0,-2-1 0,0 1 0,-4-1 0,5 0 0,-1 1 0,-4-7 0,4 5 0,-5-4 0,-1 5 0,1 0 0,5 1 0,-4 6 0,4-4 0,0 4 0,-4-6 0,10-1 0,-4 0 0,0 1 0,5-1 0,-11 1 0,11-6 0,-6-3 0</inkml:trace>
  <inkml:trace contextRef="#ctx0" brushRef="#br0" timeOffset="44">3186 3309 24575,'0'13'0,"0"1"0,0-1 0,0 1 0,0-1 0,0 2 0,0-2 0,7 0 0,-1 1 0,2-1 0,-2 1 0,0 6 0,-4-6 0,5 8 0,-7-9 0,0 1 0,0-1 0,0 0 0,0 1 0,0-1 0,0 7 0,0 3 0,0-1 0,0 6 0,0-14 0,0 7 0,0-8 0,0 0 0,0 1 0,0-1 0,0 2 0,0-2 0,0 1 0,0-1 0,0 0 0,0 1 0,0-1 0,0 1 0,0-1 0,0 0 0,0 1 0,0-1 0,0 1 0,0-6 0,0-3 0</inkml:trace>
  <inkml:trace contextRef="#ctx0" brushRef="#br0" timeOffset="45">3201 3330 24575,'-22'0'0,"1"0"0,-9 7 0,1 1 0,6 0 0,3 4 0,7-4 0,-9 6 0,1 0 0,-9 1 0,1 0 0,6-7 0,3 4 0,7-11 0,-2 6 0,1-7 0,1 0 0,0 0 0,-7 0 0,3 5 0,-3-3 0,-1 4 0,6 0 0,-13-5 0,7 12 0,-9-4 0,7 4 0,-5-5 0,13 4 0,-13-11 0,14 11 0,-15-4 0,8 7 0,-2-7 0,2 4 0,1-4 0,5 0 0,-6 4 0,7-10 0,6 10 0,-4-11 0,5 11 0,-1-4 0,-4 6 0,4-1 0,2 7 0,-8 2 0,6 15 0,0-18 0,0 2 0</inkml:trace>
  <inkml:trace contextRef="#ctx0" brushRef="#br0" timeOffset="46">5537 991 24575,'-13'0'0,"0"0"0,-1 0 0,1 0 0,-1 0 0,0 0 0,0 0 0,-6 0 0,-3-7 0,2 6 0,-7-18 0,12 15 0,-11-9 0,11 13 0,-11-5 0,11 2 0,-4-4 0,6 2 0,1 3 0,-2-10 0,2 11 0,-1-11 0,6 4 0,-10 0 0,8-4 0,-10 5 0,0-8 0,4 2 0,-4-2 0,12 2 0,-4-1 0,4 1 0,1 0 0,-5-2 0,4 2 0,0-1 0,-4 1 0,11-1 0,-11 1 0,10-2 0,-10 2 0,11-1 0,-11 6 0,10-4 0,-4 6 0,6-8 0,-6 6 0,5-4 0,-6 4 0,2-5 0,2-7 0,-2 4 0,-2-5 0,6 8 0,-11 0 0,10-2 0,-3 2 0,5-1 0,0 6 0,0 3 0</inkml:trace>
  <inkml:trace contextRef="#ctx0" brushRef="#br0" timeOffset="47">5533 617 24575,'0'-13'0,"0"0"0,0-1 0,0 1 0,0-2 0,0 2 0,0-1 0,0 1 0,6 5 0,-5-4 0,6 5 0,-2-1 0,3 1 0,-1 7 0,-1 0 0</inkml:trace>
  <inkml:trace contextRef="#ctx0" brushRef="#br0" timeOffset="48">5718 1116 24575,'0'-23'0,"0"-4"0,0 4 0,0 1 0,0 1 0,0 0 0,6 13 0,-5-12 0,11 13 0,-11-8 0,11 2 0,-4 6 0,0-5 0,-2 4 0,-1 0 0,-2-4 0,9 5 0,-5-7 0,1 0 0,4 1 0,-6 0 0,8-1 0,-1 1 0,1-1 0,-1 0 0,2-6 0,5 3 0,-4-3 0,11 6 0,-11-1 0,4 1 0,-7 1 0,7-2 0,-4 2 0,4-2 0,-6 2 0,6 6 0,-4-5 0,4 4 0,-6 0 0,-1 3 0,0-2 0,1 6 0,-1-11 0,1 10 0,-1-10 0,0 4 0,1-5 0,-1 5 0,1-4 0,6 4 0,-4-6 0,4 1 0,-7 5 0,1-4 0,-1 10 0,-5-10 0,4 11 0,-5-11 0,6 4 0,1-6 0,-1 1 0,2-8 0,5 5 0,-4-11 0,5 11 0,-7-6 0,-1 15 0,1-5 0,-6 11 0,-3-6 0</inkml:trace>
  <inkml:trace contextRef="#ctx0" brushRef="#br0" timeOffset="49">5772 986 24575,'-30'0'0,"9"0"0,-1 0 0,16 6 0,-1 1 0,7 1 0,0-2 0</inkml:trace>
  <inkml:trace contextRef="#ctx0" brushRef="#br0" timeOffset="50">6928 2308 24575,'0'-29'0,"0"-1"0,0-7 0,0 6 0,0-15 0,0 15 0,0-6 0,0 7 0,0 1 0,0 6 0,0 3 0,0 7 0,0-2 0,0 2 0,0-1 0,7-6 0,-6-3 0,6 1 0,-7-5 0,0 11 0,0-11 0,6 11 0,-4-4 0,3 6 0,-5 1 0,7-2 0,-6 2 0,11 6 0,-10-5 0,10 4 0,-6 0 0,2-4 0,4 5 0,-5-8 0,8 9 0,-2-6 0,1 4 0,-8-6 0,6 1 0,-10-1 0,10 0 0,-11 0 0,11 1 0,-10 0 0,10-1 0,-4 1 0,5-9 0,-5 8 0,5-15 0,-6 15 0,8-8 0,-8 9 0,-1-1 0,0 1 0,-5 0 0,11 5 0,-11-4 0,11 4 0,-4-6 0,-1 1 0,5 5 0,-9-4 0,8 5 0,-3-1 0,5-4 0,0 4 0,1 1 0,-1-5 0,1 4 0,-1 0 0,-5-4 0,4 11 0,-10-12 0,10 7 0,-4-16 0,5 8 0,0-8 0,2 2 0,-1 4 0,-1-4 0,0 7 0,1-1 0,-1 1 0,-5-2 0,4 2 0,-10-1 0,10 1 0,-4-1 0,-2 1 0,6-2 0,-10 2 0,10 6 0,-11-5 0,11 9 0,-4-2 0,-1 5 0,0 0 0</inkml:trace>
  <inkml:trace contextRef="#ctx0" brushRef="#br0" timeOffset="51">7045 2268 24575,'0'13'0,"0"1"0,0-1 0,0 0 0,0 1 0,0-1 0,0 1 0,0-1 0,0 0 0,0 1 0,0-1 0,6-5 0,2 4 0,-1-4 0,5-1 0,-4 0 0,5-7 0,8 5 0,8-2 0,3 2 0,14 3 0,-7-6 0,-1 4 0,8-6 0,-15 7 0,6-6 0,-7 6 0,-9-7 0,1 0 0,-9 0 0,0 7 0,1-6 0,-1 4 0,1 2 0,-1 0 0,7 8 0,3-2 0,6 8 0,0-5 0,0 11 0,1-4 0,-1 0 0,-1-2 0,2-6 0,-1 0 0,1-1 0,-9 0 0,7 1 0,-12 5 0,11-3 0,-11 10 0,12-4 0,-12 6 0,4-7 0,-5 6 0,-1-14 0,0 7 0,0-7 0,-1 0 0,-6-1 0,-1 1 0,0-8 0,2 6 0,5-4 0,1-1 0,-1 0 0,0-2 0,1-4 0,-1 6 0,1-7 0,-1 0 0,0 0 0,1 0 0,-1 5 0,1-3 0,-1 4 0,0-6 0,1 6 0,-1-5 0,2 6 0,-8-2 0,5 3 0,-11 6 0,6-6 0,-7-3 0</inkml:trace>
  <inkml:trace contextRef="#ctx0" brushRef="#br0" timeOffset="52">8311 1693 24575,'0'-21'0,"0"-1"0,0-1 0,0 3 0,0-1 0,0-2 0,0-5 0,0-1 0,0-1 0,0 1 0,0-1 0,0 7 0,0-3 0,0 9 0,0-3 0,0 7 0,0 0 0,0-9 0,0-1 0,0-13 0,0 4 0,0-13 0,0 6 0,6-2 0,-4-4 0,11 14 0,-5-14 0,0 14 0,6-7 0,-6 15 0,0-5 0,4 14 0,-4-15 0,5 15 0,1-8 0,-1 9 0,0-1 0,2-6 0,-2 4 0,1-4 0,1 12 0,-2-4 0,-6 5 0,5-1 0,-11-4 0,11 11 0,-11-11 0,12 4 0,-5 0 0,-2-4 0,6 5 0,-10-6 0,10 5 0,-4-4 0,5 4 0,1-6 0,-6 1 0,2-1 0,-2 6 0,6 3 0,-1 5 0,-5 0 0,-2 0 0</inkml:trace>
  <inkml:trace contextRef="#ctx0" brushRef="#br0" timeOffset="53">7527 940 24575,'0'-13'0,"0"-2"0,0 2 0,0-1 0,0-6 0,0 4 0,0-4 0,0 7 0,0-1 0,0-7 0,0-2 0,0 2 0,0-1 0,0 2 0,0 5 0,0-13 0,0 12 0,0-11 0,0 11 0,0-4 0,0 7 0,0-1 0,0 1 0,0-2 0,0-5 0,0-3 0,0 2 0,0-7 0,0 13 0,0-13 0,0 13 0,0-6 0,0 7 0,-5 1 0,3 5 0,-5 2 0</inkml:trace>
  <inkml:trace contextRef="#ctx0" brushRef="#br0" timeOffset="54">7568 832 24575,'15'-12'0,"-1"8"0,-6-15 0,4 17 0,-11-10 0,11-2 0,-4-2 0,7-11 0,-8 11 0,6-11 0,-5 11 0,5-4 0,-5 6 0,4 1 0,-10-2 0,3 2 0,2 6 0,-6-5 0,11 4 0,-10-5 0,10-1 0,-6 6 0,2-4 0,4 4 0,-5-5 0,7 5 0,-1 2 0,0 0 0,2-1 0,-2-6 0,-6-2 0,5 8 0,-4-5 0,6 11 0,-1-11 0,0 4 0,1-6 0,-1-7 0,1 6 0,0-13 0,0 13 0,1-6 0,-2 7 0,0 1 0,1 5 0,-1 3 0,-6 5 0,0 0 0</inkml:trace>
  <inkml:trace contextRef="#ctx0" brushRef="#br0" timeOffset="55">8356 1014 24575,'20'0'0,"2"0"0,1 0 0,3 0 0,-3 0 0,-1 0 0,6 0 0,-6 0 0,7 0 0,-7 0 0,5 0 0,-4 0 0,6 0 0,-7-7 0,6 6 0,-7-5 0,2 6 0,4-6 0,-4 3 0,-2-4 0,7 2 0,-6 2 0,1-9 0,5 11 0,-7-12 0,2 6 0,4-1 0,-5-6 0,0 8 0,-1-4 0,-7-2 0,-1 11 0,1-4 0,-1 5 0,0-7 0,1 6 0,-1-12 0,0 12 0,1-11 0,-1 11 0,1-11 0,-1 4 0,0 1 0,-4-6 0,3 6 0,-6-7 0,8 0 0,-1 0 0,2-6 0,-2 4 0,1-4 0,-1 7 0,0-1 0,1 6 0,-6-4 0,-3 11 0,-5-6 0</inkml:trace>
  <inkml:trace contextRef="#ctx0" brushRef="#br0" timeOffset="56">8319 1605 24575,'28'0'0,"-3"0"0,11 0 0,-6 0 0,-7 0 0,-3 0 0,-7 0 0,1 0 0,-1 0 0,0 0 0,1 0 0,-1 0 0,1 0 0,6 0 0,-4 0 0,4 0 0,-7 0 0,1 0 0,-1 0 0,7 0 0,3 0 0,6 0 0,-7-6 0,-1 4 0,-1-4 0,-5 6 0,5 0 0,-5 0 0,-2 0 0,1 0 0,-1 0 0,1 0 0,6 0 0,2 0 0,7 0 0,0 0 0,0 0 0,1 0 0,-2 7 0,-5-6 0,4 13 0,-11-13 0,4 11 0,-7-11 0,1 6 0,-1-7 0,0 0 0,1 0 0,-1 0 0,1 0 0,-6 0 0,-3 0 0</inkml:trace>
  <inkml:trace contextRef="#ctx0" brushRef="#br0" timeOffset="57">7882 2673 24575,'0'13'0,"0"0"0,0 1 0,0-1 0,0 1 0,0-1 0,0 2 0,0-2 0,0 0 0,0 1 0,0-1 0,0 1 0,0 6 0,0 3 0,7 5 0,1 1 0,6 1 0,1-1 0,0-7 0,-7 6 0,4-7 0,-4 2 0,-1 4 0,6-5 0,-5 8 0,0-2 0,4-5 0,-10-3 0,10-7 0,-11 1 0,6-1 0,-7 0 0,0 1 0,5-6 0,-4 4 0,6-4 0,-7 5 0,0 1 0,7 6 0,-6-5 0,6 13 0,-7-13 0,0 5 0,0-7 0,0 0 0,0 1 0,0 1 0,0-2 0,0 0 0,0 1 0,0-1 0,0 1 0,0-1 0,0-6 0,0-1 0</inkml:trace>
  <inkml:trace contextRef="#ctx0" brushRef="#br0" timeOffset="58">8067 2839 24575,'28'0'0,"-11"0"0,18 0 0,-12 0 0,6 0 0,1 0 0,-2 0 0,2 0 0,-1 0 0,-8 0 0,8 0 0,-8 0 0,8 0 0,-6 0 0,-3 0 0,-6 0 0,-1 0 0,1 0 0,-1 0 0,0 0 0,9 0 0,-7 0 0,5 0 0,-7 0 0,0 0 0,1 0 0,-1 0 0,1 0 0,-1 0 0,0 0 0,1 0 0,1 0 0,-2 0 0,0 0 0,1 0 0,-1 0 0,1 0 0,-1 0 0,-6 0 0,-1 0 0</inkml:trace>
  <inkml:trace contextRef="#ctx0" brushRef="#br0" timeOffset="59">8447 3128 24575,'6'13'0,"2"1"0,12 6 0,-4 3 0,11-1 0,-10 5 0,10-11 0,-11 6 0,4-9 0,-7 1 0,1-1 0,-6 0 0,4-5 0,-5-2 0,6-6 0,0 0 0,1 0 0,-1 0 0,1 0 0,0 6 0,0-4 0,-8 10 0,1-11 0,-7 5 0</inkml:trace>
  <inkml:trace contextRef="#ctx0" brushRef="#br0" timeOffset="60">6334 2792 24575,'22'5'0,"-7"3"0,3 0 0,-8-2 0,10-1 0,-12 3 0,4 0 0,-4-3 0,5 2 0,1 0 0,-1 6 0,1 1 0,-1-1 0,0 0 0,1 1 0,-1-1 0,1-5 0,-1 4 0,0-5 0,1 1 0,-1 4 0,1-4 0,-6 5 0,-3 1 0,2-1 0,-6 1 0,11-1 0,-5-6 0,1 5 0,4-4 0,-11 5 0,5 1 0,0-6 0,-4 2 0,3-2 0,-5 6 0,7-1 0,-6 1 0,4-1 0,-5 0 0,7 1 0,-6-1 0,5 1 0,-6-1 0,0 0 0,0 1 0,0 1 0,0 5 0,6 1 0,-4 2 0,4 4 0,-6-11 0,0 4 0,0-7 0,0 1 0,0-1 0,7 0 0,-5 1 0,3-1 0,-5 9 0,7-8 0,-6 6 0,4-6 0,-5-1 0,0 1 0,0-1 0,0 0 0,7-4 0,-6 3 0,5-6 0,-6 16 0,0-1 0,0 2 0,0-3 0,0 0 0,0-4 0,0 4 0,0-6 0,0-1 0,0-5 0,0-3 0</inkml:trace>
  <inkml:trace contextRef="#ctx0" brushRef="#br0" timeOffset="61">6811 3416 24575,'6'13'0,"-5"8"0,11-12 0,-4 16 0,6-21 0,-6 15 0,10-11 0,-8 6 0,10-1 0,-7 0 0,9 2 0,-1-1 0,2 0 0,-3 0 0,-7-1 0,1 0 0,-1 1 0,1-6 0,-1-3 0,-5 2 0,4-6 0,-5 11 0,6-10 0,1 4 0,-1 0 0,2-5 0,-2 6 0,1-2 0,-1-3 0,0 4 0,-6 0 0,5-5 0,3 6 0,8-7 0,-2 0 0,7 0 0,-13 0 0,5 0 0,-7 0 0,1 0 0,-1 0 0,1 0 0,-1 0 0,-5 0 0,-3 0 0</inkml:trace>
  <inkml:trace contextRef="#ctx0" brushRef="#br0" timeOffset="62">8360 1626 24575,'6'14'0,"2"-1"0,5 0 0,0 1 0,1-6 0,-1 4 0,1-4 0,-1 5 0,0 1 0,1-8 0,-1 6 0,1-10 0,-1 10 0,8-11 0,-6 11 0,5-10 0,0 11 0,3-5 0,7 7 0,-9-2 0,7 2 0,-6-2 0,0 9 0,0-6 0,-2 11 0,-4-5 0,5 8 0,-6-2 0,5 1 0,-4 1 0,12 11 0,-11-15 0,3 15 0,-6-26 0,0 5 0,-1-6 0,1-1 0,-1 0 0,0-4 0,-5 3 0,4-6 0,-5 2 0,7-2 0,-6 0 0,4-4 0,-6 4 0,8-6 0,-1 0 0,-5 6 0,4-5 0,-5 6 0,8-7 0,-2 0 0,0 0 0,-6 5 0,0 3 0,-7-1 0,0 0 0</inkml:trace>
  <inkml:trace contextRef="#ctx0" brushRef="#br0" timeOffset="63">7225 1258 24575,'0'-22'0,"0"-6"0,-6 13 0,4-6 0,-3 1 0,-2 4 0,-1-11 0,0 11 0,-4-11 0,4 11 0,-7-11 0,2 11 0,5-4 0,-4 7 0,4-2 0,-6 2 0,6-1 0,-4 1 0,4 5 0,-5-4 0,0 10 0,5-10 0,-5 11 0,7-11 0,-8 4 0,0-6 0,0 6 0,1-4 0,-1 11 0,1-11 0,0 5 0,-2-1 0,1 1 0,1 7 0,5-5 0,3 4 0,5-6 0</inkml:trace>
  <inkml:trace contextRef="#ctx0" brushRef="#br0" timeOffset="64">7128 1619 24575,'13'0'0,"0"-13"0,1 10 0,1-15 0,-2 10 0,7 0 0,-5-5 0,13 5 0,-13 2 0,5-8 0,-7 8 0,1-2 0,-1 1 0,0 2 0,2 3 0,-2-4 0,1 6 0,-1 0 0,1 0 0,-1 0 0,7 0 0,-5 0 0,13 0 0,-13 0 0,5 0 0,1 0 0,-6-6 0,5 5 0,-6-6 0,-1 7 0,0-5 0,1 3 0,0-4 0,0-1 0,-1 6 0,1-5 0,-8 6 0,1 0 0</inkml:trace>
  <inkml:trace contextRef="#ctx0" brushRef="#br0" timeOffset="65">8750 455 24575,'13'0'0,"1"0"0,-1 0 0,7 0 0,-4 0 0,5 0 0,-8 0 0,0 0 0,1 0 0,-1 7 0,1-6 0,-1 5 0,0-6 0,1 0 0,-1 0 0,1 0 0,-1 0 0,0 0 0,1 0 0,-1 0 0,1 0 0,0-12 0,0 2 0,-1-5 0,0 3 0,1 4 0,-6-5 0,4 0 0,-11-1 0,6 1 0,-2-9 0,-2 1 0,10-17 0,-11-2 0,11 1 0,-12-6 0,6 13 0,-7-6 0,7 17 0,-6-1 0,5 9 0,-6-1 0,6 6 0,1 3 0,1 5 0,-3 0 0</inkml:trace>
  <inkml:trace contextRef="#ctx0" brushRef="#br0" timeOffset="66">6432 2829 24575,'-13'-16'0,"-2"-3"0,2 5 0,-2-2 0,7-4 0,-4 6 0,5 1 0,-1-2 0,-4-5 0,4 5 0,0-6 0,-4 7 0,11-6 0,-11 4 0,10-4 0,-11-1 0,11 6 0,-4-13 0,6 13 0,0-13 0,0 13 0,0-13 0,0 5 0,0-5 0,-7-1 0,6-1 0,-6 1 0,0-1 0,6 1 0,-12-1 0,11 7 0,-11-3 0,12 3 0,-13-7 0,13 9 0,-11 0 0,9 7 0,-2 1 0,5-1 0,-7 1 0,6-2 0,-5 2 0,6-1 0,0 1 0,0 0 0,0-9 0,0 7 0,0-5 0,6 6 0,-5 0 0,11 1 0,-11-1 0,11 6 0,-10-4 0,10 11 0,-4-4 0,-1 5 0,-1 0 0</inkml:trace>
  <inkml:trace contextRef="#ctx0" brushRef="#br0" timeOffset="67">4507 2573 24575,'0'-20'0,"0"-2"0,0-1 0,0 3 0,0 6 0,0-7 0,0-1 0,-5 0 0,3-7 0,-4 8 0,6-8 0,0-1 0,0 1 0,-7-1 0,6 1 0,-6 6 0,0-4 0,6 11 0,-11-4 0,9 0 0,-2 4 0,5-11 0,0 4 0,0-6 0,0-1 0,0-7 0,0 6 0,0 0 0,0 11 0,0 5 0,0 2 0,0-1 0,0 6 0,0 3 0</inkml:trace>
  <inkml:trace contextRef="#ctx0" brushRef="#br0" timeOffset="68">4495 2549 24575,'0'14'0,"0"-1"0,0 0 0,0 1 0,0-1 0,0 1 0,0 7 0,0 1 0,-7 7 0,-1 0 0,-1 8 0,-3-12 0,4 18 0,-7-26 0,0 18 0,1-4 0,-1 0 0,-1 6 0,8 1 0,-4-7 0,4 0 0,0-5 0,-5-10 0,12 4 0,-6-6 0,7-1 0,0 1 0,0-1 0,0 0 0,-5 1 0,2-1 0,-2 7 0,5-4 0,-7 5 0,6-8 0,-4 0 0,5 1 0,-7-6 0,6 4 0,1 1 0,8 3 0,6 11 0,0-4 0,1-2 0,-1 7 0,0-13 0,-1 5 0,2 2 0,-2-8 0,-5 15 0,4-8 0,-4 8 0,0-7 0,6-1 0,-13-7 0,11-1 0,-11 1 0,5-1 0,-6 0 0,7-6 0,-6 5 0,4-16 0,-5 3 0,-6-21 0,4 8 0,-11-15 0,5 8 0,-6-2 0,6-5 0,-5 7 0,12-2 0,-13-5 0,13 13 0,-6-5 0,7 5 0,0 2 0,-7 6 0,6-5 0,-4-3 0,5-1 0,0-4 0,0 7 0,0-1 0,0 0 0,0 0 0,-14 7 0,12-13 0,-18 18 0,13-12 0,-6 14 0,-2 0 0,1 7 0,1 0 0,0 6 0,-1 1 0,1-1 0,-2 0 0,2 9 0,-2-1 0,2 2 0,-2-3 0,1 0 0,6-4 0,-5 4 0,12-6 0,-5-1 0,6 1 0,-6-6 0,4 4 0,-3-6 0,5 8 0,-7-1 0,6 0 0,-11 1 0,4-1 0,1 1 0,0-1 0,2 0 0,2 1 0,-2 1 0,-8-2 0,10 0 0,-16 2 0,16-1 0,-9-1 0,11-6 0,-4-1 0</inkml:trace>
  <inkml:trace contextRef="#ctx0" brushRef="#br0" timeOffset="69">9141 2355 24575,'22'-7'0,"-8"5"0,7-10 0,-8 4 0,0 1 0,1-5 0,1 10 0,-2-10 0,0 4 0,1-5 0,-1 0 0,7-2 0,-5 1 0,6-7 0,-1 12 0,-3-10 0,3 11 0,-7 1 0,0-6 0,1 11 0,-1-10 0,1 11 0,0-11 0,0 11 0,-1-12 0,7 5 0,-5 0 0,5-4 0,-5 11 0,-2-6 0,1 7 0,-8-5 0,6 4 0,-4-6 0,6 7 0,-1 0 0,1 0 0,-1 0 0,0 0 0,-6 0 0,0 0 0</inkml:trace>
  <inkml:trace contextRef="#ctx0" brushRef="#br0" timeOffset="70">9386 2321 24575,'14'14'0,"-1"-1"0,1 1 0,-1-1 0,0 0 0,1 1 0,-6-1 0,-3 1 0,2-1 0,1 0 0,5-4 0,-6 1 0,5-7 0,-11 9 0,12-11 0,-12 11 0,11-10 0,-4 3 0,5 2 0,1-1 0,-1 8 0,1-1 0,-1 1 0,0-6 0,1-3 0,-1 2 0,-5-1 0,4 2 0,-5 5 0,6-12 0,-5 11 0,4-11 0,-10 11 0,10-10 0,-5 4 0,1-6 0,-3 0 0</inkml:trace>
  <inkml:trace contextRef="#ctx0" brushRef="#br0" timeOffset="71">9258 1705 24575,'23'0'0,"3"0"0,-9 0 0,9-7 0,-3-1 0,7-6 0,-9 6 0,7-6 0,-6 13 0,0-12 0,-2 11 0,-6-3 0,-1-2 0,1 6 0,-1-6 0,0 2 0,1-3 0,-1-6 0,9 0 0,-8 0 0,13-7 0,-4 6 0,-2-6 0,8 6 0,-15 1 0,8 6 0,-9 2 0,-6 0 0,5 5 0,-4-11 0,5 4 0,1-5 0,-1 4 0,-6 4 0,0 5 0</inkml:trace>
  <inkml:trace contextRef="#ctx0" brushRef="#br0" timeOffset="72">9386 1736 24575,'14'0'0,"-1"0"0,1 0 0,-1 0 0,0 0 0,1 0 0,6 0 0,-4 0 0,4 0 0,-6 0 0,-1 0 0,0 0 0,1 0 0,-1 0 0,1 7 0,-1-1 0,0 2 0,1 5 0,-1-12 0,1 4 0,-1 2 0,0-6 0,1 11 0,-1-5 0,9 1 0,-8 4 0,14-4 0,-13 0 0,5 4 0,0-10 0,-4 3 0,5-5 0,-8 7 0,0-1 0,-5 9 0,-2-8 0,-6-1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31T17:20:40.310"/>
    </inkml:context>
    <inkml:brush xml:id="br0">
      <inkml:brushProperty name="width" value="0.07056" units="cm"/>
      <inkml:brushProperty name="height" value="0.07056" units="cm"/>
      <inkml:brushProperty name="color" value="#FF0000"/>
    </inkml:brush>
  </inkml:definitions>
  <inkml:trace contextRef="#ctx0" brushRef="#br0">3709 7061 24575,'13'0'0,"-1"0"0,1 0 0,0 0 0,0 0 0,-1 0 0,1 0 0,6 0 0,-5 0 0,12 5 0,-5-3 0,0 10 0,-2-11 0,-6 10 0,0-9 0,-1 3 0,1 1 0,0 1 0,-1 6 0,7 0 0,2 0 0,1 0 0,3 0 0,-11 0 0,12 1 0,-11-2 0,3 1 0,-5-6 0,-5 5 0,3-11 0,-4 10 0,6-4 0,6 6 0,-5 0 0,12 1 0,-5-1 0,6 1 0,-6-1 0,5 1 0,-12-2 0,6 1 0,-8 0 0,1 0 0,0-7 0,-1 5 0,1-9 0,6 4 0,-5-6 0,12 5 0,-5-3 0,7 4 0,-1-6 0,0 6 0,-6-4 0,5 4 0,-11-6 0,3 0 0,-5 0 0,7 0 0,0 0 0,1 0 0,12 6 0,-10-4 0,12 4 0,-14 0 0,5 2 0,-11-2 0,3 1 0,-5-1 0,0-6 0,-1 6 0,1 0 0,7 2 0,1 5 0,-1-6 0,6 5 0,2-4 0,-5 5 0,10 2 0,-18-3 0,4-4 0,-6 3 0,0-10 0,-6 11 0,4-11 0,-4 5 0,6 0 0,0-6 0,-1 6 0,-5 0 0,4-5 0,-3 11 0,4-6 0,1 7 0,0-6 0,6 5 0,-5-5 0,12 0 0,-5 5 0,7-11 0,-2 6 0,-4-7 0,-3 0 0,-6 0 0,-1 0 0,-5 5 0,-1 2 0,-6 0 0,0-1 0</inkml:trace>
  <inkml:trace contextRef="#ctx0" brushRef="#br0" timeOffset="1">4984 7572 24575,'13'-7'0,"0"-4"0,-1 4 0,1-6 0,0 6 0,-1-5 0,1 12 0,0-12 0,-1 5 0,1-6 0,-5 0 0,9 7 0,-8-6 0,10 5 0,-6-6 0,0 0 0,6 6 0,-5-4 0,12 3 0,-11-4 0,3-2 0,2 1 0,-6 0 0,11-1 0,-10 1 0,11 0 0,-11 0 0,10 0 0,-11 5 0,6-4 0,-8 11 0,1-11 0,6 5 0,-4-6 0,4 0 0,-12 0 0,10-5 0,-9 4 0,5-5 0,-2 12 0,-3-4 0,-2-3 0,6 5 0,-11-15 0,10 15 0,-9-10 0,9 6 0,-10-6 0,5 4 0,0-4 0,-5 7 0,11-8 0,-10 6 0,10-12 0,-10 11 0,9-3 0,-9 5 0,3 0 0,1 0 0,-4 0 0,8 0 0,-2 1 0,5-1 0,0 0 0,-1 6 0,1 1 0,0 6 0,-1 0 0,1-5 0,0 3 0,-1-4 0,7 1 0,-4 3 0,4-4 0,-6 0 0,0 5 0,-1-10 0,1 9 0,0-9 0,0 9 0,5-9 0,-3 9 0,4-10 0,0 5 0,-4 0 0,4-6 0,-6 7 0,-1-1 0,-5-5 0,5 5 0,-5-5 0,5 4 0,7-3 0,1 4 0,0 0 0,0 0 0,-14 1 0,6 5 0,-11-5 0,5 6 0</inkml:trace>
  <inkml:trace contextRef="#ctx0" brushRef="#br0" timeOffset="2">5539 7751 24575,'12'0'0,"1"0"0,0 0 0,-1 0 0,1 0 0,-6 5 0,4-3 0,-3 3 0,4 0 0,1 3 0,0-1 0,-7 3 0,6-8 0,-5 4 0,12 0 0,-5-5 0,6 11 0,-7-5 0,-1 6 0,1-6 0,-6 4 0,4-4 0,-4 0 0,0 4 0,5-4 0,-11 6 0,10-7 0,-3 6 0,4-5 0,1 0 0,0 4 0,-1-4 0,1 5 0,0-4 0,-7 3 0,6-9 0,-11 8 0,11-8 0,-5 9 0,5-4 0,1 6 0,0 0 0,6 0 0,-5-1 0,6 2 0,-1-2 0,-11 1 0,10 0 0,-10-6 0,-1 4 0,4-9 0,-10 8 0,5-2 0,0 11 0,2 10 0,0-12 0,-1 2 0</inkml:trace>
  <inkml:trace contextRef="#ctx0" brushRef="#br0" timeOffset="3">4917 7578 24575,'0'19'0,"0"-5"0,0 6 0,0-8 0,0 1 0,0-1 0,0 1 0,0 0 0,0-1 0,0 1 0,0-1 0,0 1 0,0 6 0,0-5 0,0 5 0,0-6 0,0 0 0,0-1 0,0 7 0,-5 2 0,3 6 0,-4 1 0,6-1 0,0-6 0,0 5 0,0-13 0,0 7 0,0-1 0,0 2 0,0 0 0,0-3 0,0 2 0,0 1 0,0-1 0,0 6 0,0-12 0,6 12 0,-4-12 0,3 5 0,-5-6 0,6-1 0,-4 1 0,3-1 0,-5 1 0,6 0 0,-4-1 0,9-4 0,-10 3 0,10-4 0,-3 6 0,-1-1 0,4 1 0,-4-1 0,6 7 0,7 2 0,-6 0 0,0-2 0,-2-7 0,-6 1 0,1-1 0,-1 1 0,0-5 0,-5 2 0,5-2 0,-6 5 0,0-1 0,6 1 0,-5-1 0,4 1 0,-5-1 0,6-5 0,-4-1 0,3-6 0</inkml:trace>
  <inkml:trace contextRef="#ctx0" brushRef="#br0" timeOffset="4">5563 7134 24575,'-13'-7'0,"1"-4"0,-1 9 0,6-9 0,-4 10 0,9-10 0,-9 3 0,10-5 0,-10 0 0,9-5 0,-4 3 0,1-11 0,3 5 0,-11-14 0,6 6 0,-1-14 0,-4 14 0,4-6 0,0 7 0,-4-6 0,10 4 0,-4 1 0,6 3 0,0 12 0,0-5 0,0 6 0,0 0 0,0 1 0,0-1 0,0 0 0,0 1 0,0-1 0,0-7 0,0-1 0,0 0 0,0-4 0,0 10 0,0-4 0,0 6 0,0 1 0,0-1 0,0 0 0,0 0 0,0 1 0,0-1 0,0 0 0,0 1 0,0-1 0,0 0 0,0 0 0,0 1 0,0-8 0,0 6 0,0-6 0,0 14 0,0 0 0</inkml:trace>
  <inkml:trace contextRef="#ctx0" brushRef="#br0" timeOffset="5">5674 7031 24575,'13'0'0,"0"0"0,-1 0 0,1 6 0,0-4 0,-1 9 0,1-5 0,7 8 0,1-1 0,5 1 0,-5-1 0,5 1 0,-11-2 0,4-4 0,-6-3 0,-6 1 0,4-5 0,-10 11 0,10-11 0,-3 10 0,5-10 0,-7 11 0,6-11 0,-5 5 0,6-1 0,-1-4 0,1 5 0,0-6 0,0 6 0,-1-5 0,1 5 0,0-6 0,-1 0 0,1 0 0,0 0 0,-6 6 0,4 0 0,-9 7 0,3-1 0,-5 1 0,6 0 0,-4 0 0,9-1 0,-4 7 0,7 10 0,-7 16 0,1-18 0,-8 1 0</inkml:trace>
  <inkml:trace contextRef="#ctx0" brushRef="#br0" timeOffset="6">5731 7887 24575,'0'35'0,"0"1"0,-7 1 0,-1 6 0,-5-21 0,-1 11 0,1-19 0,0 6 0,7-8 0,-5 1 0,9-1 0,-4 1 0,6 0 0,0-1 0,0 1 0,0-1 0,0 1 0,0-1 0,0 1 0,0 0 0,0 0 0,0-1 0,0 1 0,0-1 0,0 1 0,0 0 0,0-1 0,0 1 0,0-1 0,0 1 0,0-1 0,0 1 0,0-1 0,0 1 0,0-1 0,0 1 0,6 0 0,-4 6 0,9-4 0,-10 3 0,4-5 0,1-1 0,-4 1 0,9-6 0,-9 4 0,9-3 0,-9 4 0,9 1 0,-10 0 0,10-1 0,-9 1 0,3-1 0,-5-5 0,0-1 0</inkml:trace>
  <inkml:trace contextRef="#ctx0" brushRef="#br0" timeOffset="7">4851 8114 24575,'-12'13'0,"-1"5"0,0-3 0,6 4 0,-5-6 0,11-1 0,-10 1 0,4 6 0,-6-5 0,0 5 0,5-6 0,-3 0 0,5-1 0,-2 1 0,-3 0 0,10-1 0,-10-5 0,9 4 0,-9-10 0,10 11 0,-10-5 0,3 5 0,-4 1 0,-1-1 0,1 1 0,-1-1 0,7 1 0,-6 0 0,5-6 0,1 4 0,-6-4 0,11 6 0,-10-6 0,4-1 0,-1-2 0,3-2 0,5 4 0</inkml:trace>
  <inkml:trace contextRef="#ctx0" brushRef="#br0" timeOffset="8">4493 7477 24575,'12'-13'0,"1"1"0,0-1 0,-7 0 0,6 6 0,-11-4 0,11 10 0,-11-11 0,10 5 0,-10-6 0,11 6 0,-5 1 0,0 0 0,5 6 0,-6-12 0,7 5 0,0-6 0,0-6 0,0-2 0,1 0 0,-7-5 0,4 12 0,-3-12 0,-1 12 0,5 0 0,-11 3 0,10 4 0,-9-6 0,9 0 0,-9 0 0,9 6 0,-9-4 0,8 3 0,-1-10 0,-2 3 0,5-11 0,-5 5 0,7 0 0,-7-4 0,5 10 0,-11-4 0,10 6 0,-10 1 0,5-1 0,0 6 0,-5-5 0,5 5 0,0 0 0,-5 2 0,5 5 0</inkml:trace>
  <inkml:trace contextRef="#ctx0" brushRef="#br0" timeOffset="9">4522 7498 24575,'0'19'0,"0"-5"0,0 5 0,0 0 0,0-4 0,0 10 0,0-11 0,0 6 0,0-8 0,0 1 0,0-1 0,0 1 0,0 0 0,0-1 0,0 1 0,-6-1 0,0 1 0,-7-1 0,6 1 0,-4-1 0,9 1 0,-3 0 0,-1-6 0,5 4 0,-10-4 0,3 6 0,2 0 0,-5-1 0,3 1 0,-5 5 0,1-3 0,4 4 0,-3-6 0,4-1 0,0 1 0,2 0 0,-1-1 0,5 1 0,-5-1 0,0-5 0,6-1 0,-6-6 0</inkml:trace>
  <inkml:trace contextRef="#ctx0" brushRef="#br0" timeOffset="10">2542 6985 24575,'-13'0'0,"0"0"0,1 0 0,-1 0 0,0 0 0,1 0 0,-1 0 0,-7 0 0,6 0 0,-12 6 0,5-5 0,0 12 0,2-13 0,6 12 0,1-11 0,-1 5 0,0 0 0,0 0 0,1 7 0,-8 0 0,-1 0 0,0 1 0,-5-1 0,12 0 0,-12 1 0,12-2 0,-6 1 0,7-6 0,7 4 0,-6-9 0,5 9 0,-6-4 0,-5 6 0,3 0 0,-11 1 0,5-1 0,-7 0 0,7 0 0,-4 1 0,11-2 0,-6 1 0,7 0 0,1 0 0,-1-6 0,0 4 0,0-9 0,-6 3 0,5-5 0,-12 6 0,5-4 0,-7 3 0,1-5 0,-1 7 0,8-6 0,-6 5 0,11-6 0,-4 0 0,7 0 0,-8 0 0,-1 0 0,0 0 0,-12 7 0,10-6 0,-12 6 0,14-2 0,-5 3 0,12-1 0,-6-1 0,8 0 0,-1-5 0,0 5 0,0-1 0,-6 3 0,-2 5 0,0-5 0,-5 4 0,-2-4 0,5 5 0,-10 2 0,18-3 0,-4-4 0,6 2 0,1-8 0,4 9 0,-3-9 0,4 4 0,-5-1 0,-1-4 0,0 5 0,5-1 0,-3-3 0,5 9 0,-7-4 0,0 6 0,0-7 0,-6 7 0,4-6 0,-11 0 0,5 4 0,-6-9 0,-1 5 0,8-7 0,1 0 0,6 0 0,0 0 0,6 4 0,1 4 0,6-1 0,0-1 0</inkml:trace>
  <inkml:trace contextRef="#ctx0" brushRef="#br0" timeOffset="11">1262 7497 24575,'-12'-8'0,"-1"-3"0,0 5 0,0-7 0,1 5 0,-1-3 0,0 10 0,1-10 0,-1 4 0,0-6 0,6 0 0,-11 6 0,10-4 0,-12 3 0,7-5 0,0 1 0,-6 5 0,5-4 0,-12 3 0,12-5 0,-6 0 0,2 0 0,3 0 0,-11-1 0,11 1 0,-11-1 0,13 2 0,-13-2 0,11 7 0,-4-5 0,6 10 0,1-9 0,-8 3 0,6-5 0,-6 1 0,14-1 0,-11-5 0,8 3 0,-4-4 0,1 13 0,6-5 0,-1-3 0,-5 5 0,11-15 0,-11 15 0,11-11 0,-10 8 0,9-7 0,-3 4 0,-1-4 0,4 6 0,-9-6 0,9 4 0,-10-11 0,11 12 0,-11-5 0,10 6 0,-4 0 0,1 1 0,4-1 0,-11 0 0,5 0 0,-6 1 0,0-1 0,1 6 0,-1 1 0,0 6 0,1 0 0,-1-6 0,0 5 0,0-5 0,-6 0 0,5 5 0,-6-6 0,7 2 0,1 4 0,-1-11 0,0 11 0,0-11 0,1 11 0,-7-11 0,4 11 0,-4-11 0,0 4 0,4 1 0,-4-5 0,6 5 0,1 0 0,4-4 0,-3 4 0,4-6 0,-6 6 0,-5-4 0,-3 3 0,1 1 0,1 1 0,12 0 0,-5 4 0,11-3 0,-5 5 0</inkml:trace>
  <inkml:trace contextRef="#ctx0" brushRef="#br0" timeOffset="12">707 7675 24575,'-13'0'0,"1"0"0,-1 0 0,0 0 0,0 0 0,6 6 0,-4-5 0,4 4 0,-6 1 0,0 1 0,1 1 0,4 2 0,-3-8 0,4 3 0,-13 2 0,7-6 0,-7 11 0,7-6 0,0 7 0,1-5 0,5 2 0,-5-3 0,5 1 0,1 3 0,-6-4 0,11 6 0,-11-7 0,5 5 0,-6-3 0,1-2 0,-1 6 0,0-5 0,0 5 0,1-5 0,4 5 0,-3-11 0,9 10 0,-9-10 0,5 11 0,-7-5 0,0 5 0,0 1 0,-6 0 0,4-1 0,-4 2 0,0-1 0,10-1 0,-9 1 0,11-5 0,0 3 0,-4-10 0,9 10 0,-4-4 0,1 13 0,-3 8 0,-1-11 0,3 3 0</inkml:trace>
  <inkml:trace contextRef="#ctx0" brushRef="#br0" timeOffset="13">1330 7502 24575,'0'20'0,"0"-6"0,0 5 0,0-7 0,0 1 0,0-1 0,0 1 0,0 0 0,0 0 0,0 0 0,0-1 0,0 1 0,0 5 0,0-3 0,0 4 0,0-7 0,0 1 0,0 0 0,0 6 0,5 1 0,-3 8 0,4-1 0,-6 0 0,0-6 0,0 5 0,0-12 0,0 6 0,0-2 0,0 3 0,0 0 0,0-2 0,0 0 0,0 3 0,0-2 0,0 6 0,0-12 0,-6 11 0,4-10 0,-4 4 0,6-6 0,-5-1 0,3 1 0,-3-1 0,5 1 0,-6 0 0,4-1 0,-9-5 0,9 5 0,-9-6 0,5 7 0,-2-1 0,-3 1 0,4-1 0,-6 8 0,-7 1 0,6-1 0,0 0 0,3-8 0,3 1 0,1-1 0,1 1 0,1-6 0,4 4 0,-5-4 0,6 6 0,0-1 0,-6 1 0,5-1 0,-5 1 0,6 0 0,-6-6 0,5-1 0,-5-6 0</inkml:trace>
  <inkml:trace contextRef="#ctx0" brushRef="#br0" timeOffset="14">683 7059 24575,'12'-7'0,"1"-5"0,-1 11 0,-5-11 0,5 11 0,-11-10 0,10 4 0,-10-6 0,11 0 0,-11-6 0,5 5 0,0-12 0,-5 5 0,12-14 0,-5 6 0,0-14 0,4 13 0,-5-4 0,1 6 0,4-7 0,-10 5 0,5 2 0,-7 2 0,0 12 0,0-5 0,0 6 0,0 0 0,0 0 0,0 0 0,0 1 0,0-1 0,0 0 0,0-6 0,0-2 0,0 0 0,0-4 0,0 10 0,0-4 0,0 6 0,0 0 0,0 0 0,0 0 0,0 1 0,0-1 0,0 0 0,0 0 0,0 1 0,0-1 0,0 0 0,0 0 0,0 1 0,0-7 0,0 4 0,0-4 0,0 12 0,0 1 0</inkml:trace>
  <inkml:trace contextRef="#ctx0" brushRef="#br0" timeOffset="15">571 6956 24575,'-13'0'0,"0"0"0,1 0 0,-1 6 0,0-5 0,0 11 0,1-6 0,-8 8 0,-1-1 0,-6 1 0,5-1 0,-3 0 0,11 0 0,-6-5 0,7-3 0,7 0 0,-6-3 0,11 9 0,-11-9 0,5 8 0,-6-8 0,7 9 0,-6-9 0,5 4 0,-6-2 0,1-2 0,-1 4 0,0-6 0,0 5 0,1-3 0,-1 4 0,0-6 0,0 0 0,1 0 0,-1 0 0,5 5 0,-3 2 0,10 6 0,-4-1 0,5 1 0,-6-1 0,4 1 0,-9-1 0,4 8 0,-8 8 0,8 18 0,0-20 0,7 3 0</inkml:trace>
  <inkml:trace contextRef="#ctx0" brushRef="#br0" timeOffset="16">514 7811 24575,'0'35'0,"0"2"0,7-1 0,1 7 0,5-20 0,0 10 0,0-19 0,0 5 0,-5-7 0,3 1 0,-10 0 0,4 0 0,-5 0 0,0-1 0,0 1 0,0-1 0,0 1 0,0-1 0,0 1 0,0-1 0,0 1 0,0-1 0,0 1 0,0-1 0,0 1 0,0 0 0,0 0 0,0-1 0,0 1 0,0 0 0,0-1 0,0 1 0,0-1 0,0 1 0,0-1 0,0 1 0,-5-1 0,3 8 0,-9-6 0,10 5 0,-5-6 0,1-1 0,3 1 0,-9-7 0,9 6 0,-9-5 0,10 5 0,-10 1 0,9 0 0,-9-1 0,9 1 0,-4 0 0,6-6 0,0-1 0</inkml:trace>
  <inkml:trace contextRef="#ctx0" brushRef="#br0" timeOffset="17">1396 8038 24575,'12'13'0,"1"6"0,0-4 0,-5 3 0,3-5 0,-9-1 0,9 1 0,-4 7 0,5-6 0,2 5 0,-7-7 0,4 1 0,-4-1 0,0 1 0,4 0 0,-9-1 0,9-4 0,-10 2 0,10-8 0,-9 9 0,9-3 0,-4 4 0,6 1 0,-1-1 0,1 1 0,0-1 0,-7 1 0,6-1 0,-5-5 0,-1 5 0,6-6 0,-11 7 0,11-5 0,-6-3 0,2 0 0,-3-3 0,-5 3 0</inkml:trace>
  <inkml:trace contextRef="#ctx0" brushRef="#br0" timeOffset="18">1756 7402 24575,'-13'-13'0,"0"1"0,1-1 0,5 0 0,-5 6 0,11-5 0,-11 11 0,11-10 0,-11 4 0,12-6 0,-12 5 0,5 3 0,0-1 0,-5 5 0,5-10 0,-5 4 0,-1-6 0,0-7 0,-1 0 0,1-1 0,5-5 0,-2 11 0,1-11 0,2 13 0,-4-1 0,9 2 0,-9 5 0,9-6 0,-9 1 0,10-1 0,-10 6 0,9-5 0,-9 5 0,3-12 0,1 5 0,-5-12 0,4 5 0,-5 0 0,5-4 0,-4 10 0,12-4 0,-12 6 0,11 0 0,-5 0 0,0 6 0,5-4 0,-5 3 0,0 2 0,5 0 0,-5 6 0</inkml:trace>
  <inkml:trace contextRef="#ctx0" brushRef="#br0" timeOffset="19">1726 7422 24575,'0'20'0,"0"-7"0,0 7 0,0-1 0,0-5 0,0 12 0,0-12 0,0 5 0,0-7 0,0 1 0,0 0 0,0 0 0,0 0 0,0-1 0,0 1 0,6-1 0,0 1 0,7-1 0,-5 1 0,2-1 0,-8 1 0,3-1 0,1-4 0,-4 3 0,8-5 0,-2 7 0,-1 0 0,4-1 0,-4 1 0,6 6 0,0-4 0,-6 3 0,4-5 0,-3-1 0,-2 1 0,0 0 0,-1 0 0,-3 0 0,4-1 0,-1-5 0,-4-1 0,5-6 0</inkml:trace>
  <inkml:trace contextRef="#ctx0" brushRef="#br0" timeOffset="20">3129 5919 24575,'0'-17'0,"0"-8"0,0-11 0,0 0 0,4 2 0,1 5 0,4 1 0,-3 3 0,-2 3 0,-4-1 0,0 4 0,0-3 0,0-1 0,0 4 0,0-3 0,3 8 0,-1 2 0,1-1 0,-3 4 0,0-3 0,0 3 0,0-3 0,0 2 0,0-2 0,0 4 0,0 0 0,0-1 0,0 0 0,0 1 0,0-4 0,0-2 0,0-3 0,0-1 0,0 1 0,0-6 0,0 8 0,0-6 0,0 11 0,0-2 0,0 4 0,-4 3 0,3-3 0,-2 4 0,3-5 0,0 1 0,-4-4 0,3-2 0,-3-3 0,0-6 0,3 4 0,-7-4 0,3 6 0,0-1 0,-3 4 0,7 2 0,-2 4 0,-1 0 0,3 0 0,-2-5 0,-2-1 0,5-8 0,-9-2 0,3-11 0,-4 5 0,1-9 0,3 9 0,-3-5 0,4 7 0,-1-2 0,-2 7 0,8 0 0,-5 0 0,1 5 0,4-10 0,-4 4 0,0 0 0,3-3 0,-8 3 0,4-5 0,-5-7 0,1 5 0,4-1 0,-4 9 0,9 6 0,-4-1 0,0 0 0,3 0 0,-3 0 0,0 1 0,3 3 0,-3-3 0,4 4 0,0-9 0,0 2 0,0-2 0,0 4 0,0 1 0,0-14 0,0 10 0,0-15 0,0 13 0,0-1 0,0-3 0,0 7 0,0-3 0,0 6 0,0-1 0,0 1 0,0-1 0,0 0 0,0 0 0,0 0 0,0 1 0,0-19 0,0 9 0,0-14 0,0 12 0,0 5 0,0-3 0,0 8 0,0-9 0,0 9 0,0-9 0,0 5 0,0-2 0,0-2 0,0 3 0,0-4 0,0 4 0,0 1 0,0 5 0,0 5 0,0 0 0,0 5 0,0 0 0,0-4 0,0-2 0,0 0 0,0-7 0,4 6 0,1-8 0,4 6 0,-5-1 0,5 0 0,-9 5 0,8 0 0,-7 5 0,3-1 0,-4 1 0,3 0 0,2-4 0,0 2 0,-1-2 0,-1 4 0,-2-1 0,3-2 0,-1 1 0,-2-1 0,3-2 0,-1 4 0,-2-3 0,7-6 0,-7 3 0,8-12 0,-4 3 0,4-11 0,1 5 0,0-4 0,-1 11 0,0 0 0,0 5 0,-1 4 0,1 5 0,-5 2 0,0 3 0,-4-5 0,4 1 0,-3 0 0,7-4 0,-8 2 0,8-2 0,-7 4 0,7-5 0,-8 0 0,8-1 0,-7-3 0,3 8 0,-4-4 0,0 5 0,0 0 0,3 3 0,-2-2 0,3 3 0,-4-4 0,0-5 0,0 0 0,0-5 0,4-5 0,-3 4 0,8-9 0,-9 9 0,4-3 0,-4 4 0,4 4 0,-3 2 0,2 4 0,-3 0 0,0 0 0,0-1 0,0-3 0,0-2 0,0 1 0,0-4 0,0 8 0,0-4 0,0 5 0,0 0 0,0 0 0,0-1 0,0 0 0,-3 1 0,2 0 0,-6 0 0,6 0 0,-7 0 0,7-1 0,-6-3 0,6 3 0,-7-8 0,7 8 0,-7-8 0,7 7 0,-3-6 0,0 6 0,4-2 0,-4 4 0,4 0 0,0-5 0,0 4 0,0-4 0,0 1 0,0 3 0,0-4 0,0 5 0,0 0 0,0 0 0,0-5 0,0 0 0,0-10 0,0 4 0,0-9 0,0 9 0,0 1 0,0 6 0,0 3 0,0 1 0,4 3 0,0 1 0,5 4 0,-5 0 0,0 0 0</inkml:trace>
  <inkml:trace contextRef="#ctx0" brushRef="#br0" timeOffset="21">3032 4637 24575,'-9'0'0,"1"0"0,-10 0 0,9 0 0,-13 0 0,8 0 0,-9 0 0,0 0 0,-6 0 0,0 0 0,0 0 0,6 0 0,-5 0 0,9 0 0,-3 0 0,-1 0 0,4 0 0,-8 0 0,2 0 0,2 0 0,-5 0 0,9 0 0,-9 0 0,5 4 0,-1-2 0,2 6 0,4-7 0,4 3 0,-3-4 0,4 0 0,-5 0 0,0 4 0,0-3 0,1 3 0,-4-4 0,-3 0 0,5 0 0,-7 0 0,11 0 0,-8 0 0,10 0 0,-4 0 0,-1 0 0,3 0 0,-7-4 0,9 2 0,-5-1 0,5-1 0,-4 3 0,8-3 0,0 4 0,6 0 0</inkml:trace>
  <inkml:trace contextRef="#ctx0" brushRef="#br0" timeOffset="22">2731 4683 24575,'-9'23'0,"-2"-2"0,-8 8 0,-1 5 0,6-9 0,-11 10 0,18-15 0,-15 7 0,12-13 0,-4 1 0,5-3 0,2-8 0,2 1 0,-7 2 0,-2-6 0,-4 7 0,0-3 0,-4 4 0,3 0 0,-4 0 0,9 0 0,-2-1 0,6 1 0,-2-5 0,7 4 0,-6-7 0,5 6 0,-6-3 0,-1 1 0,0 2 0,-5-2 0,5 4 0,1-4 0,3 2 0,0-3 0,1 1 0,4 2 0,-3-3 0,2 4 0,0 5 0,-2 0 0,6 5 0,-8 5 0,8-4 0,-3-5 0,4-6 0</inkml:trace>
  <inkml:trace contextRef="#ctx0" brushRef="#br0" timeOffset="23">2376 4619 24575,'-13'-8'0,"3"-2"0,-12-13 0,11 3 0,-13-8 0,10 9 0,0-3 0,-3 4 0,7 0 0,-7 0 0,7 0 0,-3 1 0,0-6 0,3-1 0,-8-5 0,7 6 0,-2 0 0,4 5 0,0 0 0,4 4 0,-2 2 0,5 4 0,-5 3 0,3 2 0,-1-1 0,-3 0 0,4-1 0,-4 1 0,-1 1 0,-3 2 0,3-6 0,-8 6 0,4-7 0,-5 7 0,4-6 0,-2 5 0,6-5 0,-2 6 0,7-6 0,2 6 0,3-2 0</inkml:trace>
  <inkml:trace contextRef="#ctx0" brushRef="#br0" timeOffset="24">3058 4752 24575,'0'-8'0,"0"-5"0,4 0 0,1-5 0,0 5 0,3 0 0,-7 4 0,2 1 0,1 0 0,-3 0 0,6 3 0,-2-6 0,3 5 0,0-6 0,1 7 0,-5-2 0,4 2 0,-4 1 0,5-8 0,-1 6 0,0-2 0,0 1 0,0 2 0,0 0 0,0-2 0,1 3 0,3-9 0,1 3 0,10-7 0,-4 7 0,3-8 0,-4 5 0,0-1 0,-5 2 0,0 6 0,-5-1 0,0 6 0,0-2 0,1-1 0,3 3 0,1-7 0,5 4 0,-5-5 0,4 0 0,0 0 0,-3 1 0,2-1 0,-8 5 0,5-4 0,-4 3 0,4-3 0,-1-1 0,-3 1 0,4 0 0,-1-1 0,-3-4 0,4 0 0,0-2 0,-4-1 0,4 6 0,-5-2 0,0 3 0,1 1 0,-1 4 0,0-3 0,0 2 0,0 0 0,0-2 0,0 3 0,5-5 0,0-4 0,10-1 0,-4-1 0,8-3 0,-8 9 0,8-9 0,-8 11 0,4-1 0,-14 8 0,0 0 0</inkml:trace>
  <inkml:trace contextRef="#ctx0" brushRef="#br0" timeOffset="25">3610 4358 24575,'0'17'0,"0"1"0,0 0 0,0-5 0,0 0 0,0-5 0,0 4 0,0-3 0,4 4 0,0-5 0,4 0 0,1 4 0,-4-3 0,2 0 0,-6-1 0,6-4 0,-3 4 0,5 1 0,-5-1 0,3 0 0,-2 0 0,3 0 0,-4 0 0,4 0 0,-8 0 0,8 0 0,-7 1 0,6-5 0,-6 4 0,6-7 0,-2 6 0,3-6 0,0 6 0,0-3 0,0 1 0,0 2 0,1-6 0,-1 6 0,0-6 0,0 6 0,0-6 0,0 2 0,-3 1 0,2-3 0,-3 3 0,4-4 0,1 0 0,-1 0 0,1 0 0,-1 0 0,0 0 0,0 0 0,-4 8 0,0-6 0,-4 5 0</inkml:trace>
  <inkml:trace contextRef="#ctx0" brushRef="#br0" timeOffset="26">3546 4379 24575,'9'0'0,"-1"0"0,0 0 0,4 0 0,-3 0 0,8 0 0,-8 0 0,3-4 0,-4 3 0,0-3 0,0 4 0,0 0 0,1-3 0,-1 2 0,0-3 0,-3 1 0,2 2 0,-2-3 0,3 4 0,0 0 0,0 0 0,4 0 0,2 0 0,-1 0 0,4 0 0,-8 0 0,3 0 0,-4 0 0,0 0 0,0 0 0,0 0 0,1 0 0,-1 0 0,1 0 0,-1 0 0,0 0 0,0 0 0,-4 4 0,0 0 0,-1 1 0,-2 2 0,6-3 0,-2 5 0,3-1 0,0 0 0,1-3 0,-1 2 0,0-6 0,-3 6 0,2-6 0,-6 6 0,6-6 0,-6 6 0,6-6 0,-6 6 0,6 2 0,-6-3 0,3 1 0</inkml:trace>
  <inkml:trace contextRef="#ctx0" brushRef="#br0" timeOffset="27">3161 1677 24575,'-12'0'0,"2"0"0,-6 0 0,6 0 0,-2 0 0,4 0 0,0 0 0,-1 0 0,1 0 0,0 0 0,0 0 0,0 0 0,0 0 0,-1-4 0,1 3 0,-1-2 0,1 3 0,0 0 0,0 0 0,-1 0 0,1-4 0,0-1 0,-4 1 0,2-3 0,-6 2 0,6-3 0,-6 2 0,6-1 0,-2 3 0,4-1 0,-5-3 0,4 3 0,-4-3 0,5 4 0,-4-5 0,2 5 0,-6-5 0,2 1 0,0-1 0,-2 0 0,2 5 0,1-4 0,-4 3 0,8 1 0,-8-4 0,8 7 0,-8-3 0,4 0 0,-5 3 0,0-7 0,0 7 0,-7-7 0,5 3 0,-5-4 0,11 4 0,-3-3 0,8 3 0,-3 0 0,3-2 0,-3 6 0,6-6 0,-9 2 0,9 0 0,-7-2 0,5 2 0,0 0 0,-4-2 0,-1 2 0,-5 0 0,5-2 0,0 6 0,5-6 0,-5 6 0,4-6 0,-3 6 0,3-7 0,-3 8 0,-1-8 0,-1 7 0,-2-3 0,2 0 0,0 3 0,-2-3 0,6 0 0,-6 3 0,6-6 0,-7 6 0,8-2 0,-8-2 0,4 5 0,-5-4 0,5 0 0,-4 3 0,4-2 0,-5 3 0,4-5 0,-2 5 0,2-4 0,0 4 0,-2-4 0,2 3 0,-4-3 0,4 4 0,-2-4 0,7 3 0,-8-6 0,4 2 0,0 0 0,-4-3 0,8 4 0,-8-5 0,8 4 0,-3-3 0,3 7 0,1-6 0,0 6 0,0-2 0,3-1 0,-2 3 0,6-7 0,-6 8 0,2-4 0,-3 0 0,0 3 0,-4-7 0,-2 4 0,0-5 0,-2 0 0,2 1 0,0-1 0,2 1 0,4 3 0,0-3 0,-1 4 0,5-5 0,-3 5 0,6-3 0,-3 2 0,4-3 0,-4 3 0,3-6 0,-6 1 0,2-8 0,-8 0 0,2-4 0,-6-2 0,7 0 0,-8-4 0,8 10 0,-4-1 0,6 7 0,3 4 0,2 3 0,3 1 0</inkml:trace>
  <inkml:trace contextRef="#ctx0" brushRef="#br0" timeOffset="28">3160 1649 24575,'0'-28'0,"0"-6"0,0 9 0,0-8 0,0 8 0,0-3 0,0-1 0,0 5 0,0-3 0,0-3 0,0 0 0,0-4 0,9 5 0,-3 1 0,8 3 0,-5 3 0,-1 9 0,1-4 0,-1 11 0,-3-5 0,2 10 0,-2-6 0,3-2 0,0-1 0,1-2 0,-1 4 0,0-5 0,0 4 0,1-3 0,-1 3 0,-4 1 0,1-1 0,-5 1 0,4-4 0,-4 2 0,4-7 0,0 4 0,-3-4 0,3 3 0,0 5 0,-4 2 0,4 3 0,-4-5 0,0 1 0,0-1 0,0 1 0,0 0 0,0-5 0,0 0 0,0-5 0,0 5 0,0-4 0,0 4 0,0-1 0,0 2 0,0 4 0,0 0 0,0-1 0,0 0 0,0 1 0,4-4 0,1 2 0,3-6 0,-3 7 0,-1-8 0,-4-1 0,0-7 0,0-3 0,0 4 0,-4-3 0,3 7 0,-3-2 0,0 9 0,3 0 0,-3 5 0,1 3 0,2-2 0,-3 2 0,4-3 0,0-1 0,0-3 0,0 3 0,0-8 0,0 8 0,0-4 0,-4 1 0,3 3 0,-3-4 0,0 9 0,4-4 0,-8 7 0,7-2 0,-2 3 0</inkml:trace>
  <inkml:trace contextRef="#ctx0" brushRef="#br0" timeOffset="29">3206 1691 24575,'23'0'0,"0"0"0,11 0 0,8 0 0,-5 0 0,3 0 0,-6 0 0,2 0 0,0 0 0,-2 0 0,-11 0 0,0 0 0,-5 0 0,-5 0 0,0 0 0,-5 0 0,0-4 0,4 4 0,1-4 0,5 0 0,0-1 0,0-3 0,-1-1 0,5-1 0,-6-3 0,5 7 0,-11-6 0,2 8 0,-4-4 0,0-1 0,5 1 0,-4 0 0,13-2 0,-8 2 0,8-2 0,-4-3 0,0 4 0,0-8 0,0 7 0,-1-3 0,-4 5 0,0-1 0,-1 1 0,1-1 0,1-4 0,7 3 0,-5-7 0,14-2 0,-10 1 0,1 1 0,-5 0 0,-2 7 0,4-3 0,-5 5 0,4-1 0,-8 1 0,8-1 0,-4 0 0,5 0 0,-5 0 0,4 4 0,-8-2 0,8 2 0,-8 1 0,3 0 0,1 0 0,-4 3 0,11-7 0,-10 7 0,10-2 0,-10-1 0,6 3 0,-2-7 0,-1 4 0,4-1 0,-4-3 0,4 7 0,1-3 0,0 0 0,-1 3 0,1-3 0,-4 4 0,2-4 0,-6 3 0,6-7 0,-7 7 0,4-6 0,-1 2 0,-3-4 0,8 0 0,-8 1 0,11-4 0,-10 2 0,6-2 0,-8 8 0,0-3 0,5 5 0,-4-5 0,3 3 0,0-5 0,2 1 0,0-1 0,2-4 0,-7 4 0,8-4 0,-8 8 0,3-2 0,-4 6 0,1-3 0,-1 1 0,1 2 0,-5-6 0,3 2 0,-2-3 0,3 3 0,-4-2 0,3 6 0,-6-6 0,3 6 0,-4-3 0</inkml:trace>
  <inkml:trace contextRef="#ctx0" brushRef="#br0" timeOffset="30">1959 1339 24575,'-14'0'0,"-7"0"0,10 0 0,-10 0 0,2 0 0,4 0 0,-6 7 0,3 0 0,-1 10 0,-4-4 0,5 5 0,1-1 0,3 1 0,-3-4 0,7-1 0,-2-5 0,7 0 0,-2 0 0,6 0 0,-6 0 0,2-3 0,-3 3 0,-5-4 0,0 9 0,-10 1 0,4 4 0,-9 6 0,8-5 0,-3 4 0,-3-5 0,6-4 0,-2-2 0,9-4 0,5 0 0,-4 1 0,-2 0 0,0 3 0,-3-2 0,-2 7 0,1-6 0,-5 6 0,5-7 0,0 3 0,1-5 0,-1 1 0,-3 4 0,2-4 0,2 3 0,0-7 0,-2 3 0,1-3 0,-5 4 0,0-4 0,5 3 0,-5-7 0,5 7 0,-5-7 0,9 6 0,-13-6 0,12 3 0,-12-4 0,3 0 0,0 0 0,-4 0 0,5 0 0,-6 0 0,5 0 0,1 0 0,6 0 0,-1 0 0,0 0 0,5 0 0,-4 0 0,-4 0 0,5-4 0,-9-1 0,16-3 0,-4 3 0,9-2 0,0 6 0,4-3 0</inkml:trace>
  <inkml:trace contextRef="#ctx0" brushRef="#br0" timeOffset="31">1406 1759 24575,'-12'-4'0,"2"3"0,-2-6 0,4 6 0,-1-11 0,1 10 0,-5-6 0,3 0 0,-2 6 0,3-9 0,-3 6 0,2-4 0,-2 1 0,0-1 0,2 5 0,-2-4 0,4 4 0,0-5 0,-5 1 0,4 0 0,-4 3 0,5-2 0,-5 5 0,4-5 0,-3 3 0,-1-1 0,4 1 0,-3 0 0,-1 4 0,4-8 0,-4 7 0,5-6 0,-5 6 0,4-3 0,-3 1 0,3 1 0,1-1 0,-8 3 0,6-4 0,-7 3 0,9-2 0,-4-1 0,2 3 0,-2-7 0,0 7 0,2-6 0,-2 6 0,-1-3 0,4 4 0,-3-3 0,-1 2 0,4-3 0,-8 0 0,3 3 0,1-3 0,-4 0 0,8 3 0,-4-3 0,5 1 0,0 2 0,0-3 0,0 1 0,-1-2 0,-2-3 0,1 3 0,-1-2 0,3 2 0,-1-3 0,-4 4 0,5-4 0,-5 7 0,4-7 0,-3 4 0,3 0 0,-8-5 0,8 5 0,-8-5 0,4 1 0,-1-1 0,-2-4 0,7 8 0,-3-6 0,3 6 0,1-3 0,4-5 0,-4 0 0,3-4 0,0-1 0,-3 0 0,8 0 0,-4 4 0,4 2 0,0 7 0,0 2 0</inkml:trace>
  <inkml:trace contextRef="#ctx0" brushRef="#br0" timeOffset="32">576 1965 24575,'0'8'0,"-4"4"0,-1 2 0,0-1 0,-3-1 0,3 1 0,-3-4 0,3 3 0,-6-3 0,8-1 0,-4 0 0,3-3 0,3 2 0,-6-3 0,2 4 0,1 1 0,-4-5 0,4 0 0,-1 0 0,-3-3 0,4 2 0,-5 1 0,1-3 0,0 6 0,0-6 0,0 6 0,0-6 0,-1 3 0,1-1 0,0-2 0,3 6 0,2-2 0,-1 3 0,3-4 0,-2 0 0</inkml:trace>
  <inkml:trace contextRef="#ctx0" brushRef="#br0" timeOffset="33">602 1948 24575,'-17'0'0,"-1"0"0,5 0 0,-4 0 0,7 0 0,-2 0 0,4 0 0,0 0 0,-5 0 0,4 0 0,-8 0 0,8 0 0,-4 0 0,5 0 0,0 0 0,0 0 0,-1 0 0,-4-4 0,5-1 0,-5-4 0,4 5 0,1-3 0,0 2 0,0-3 0,0 3 0,0-3 0,3 4 0,-2-1 0,2-2 0,-3 2 0,0-3 0,0 0 0,-1 0 0,1 0 0,-1-1 0,1 1 0,0 4 0,3-4 0,-2 7 0,3-6 0,-5 6 0,1 1 0,4 1 0,0 3 0</inkml:trace>
  <inkml:trace contextRef="#ctx0" brushRef="#br0" timeOffset="34">501 1252 24575,'-13'0'0,"4"0"0,-4 0 0,5 0 0,0 0 0,-4 0 0,-2 0 0,-4 0 0,4 0 0,2 0 0,0 0 0,-2 0 0,1 0 0,-4 0 0,8 0 0,-8 4 0,8-3 0,-4 3 0,5 0 0,-5-3 0,4 2 0,-8-3 0,9 0 0,-5 0 0,4 0 0,1 0 0,-4 0 0,2 0 0,-2 0 0,4 0 0,-5 0 0,4 0 0,-4 0 0,5 0 0,-4 0 0,2 0 0,-2 0 0,4 0 0,3 4 0,2-3 0,3 2 0</inkml:trace>
  <inkml:trace contextRef="#ctx0" brushRef="#br0" timeOffset="35">529 1269 24575,'0'-8'0,"0"0"0,0 0 0,0-5 0,-8 3 0,3-2 0,-4 3 0,1 1 0,4 4 0,0-4 0,-4 4 0,3-4 0,-3 3 0,4-3 0,-3 8 0,2-8 0,-3 7 0,-5-7 0,4 4 0,-4-5 0,1 0 0,3 5 0,-4-4 0,5 4 0,0-4 0,0 3 0,0-2 0,-5 6 0,4-3 0,-4 1 0,5 2 0,0-7 0,-1 7 0,1-2 0,0-1 0,-1 3 0,1-6 0,0 6 0,3-6 0,2 6 0,3-3 0</inkml:trace>
  <inkml:trace contextRef="#ctx0" brushRef="#br0" timeOffset="36">963 1562 24575,'0'-18'0,"0"5"0,0 0 0,0 5 0,0 0 0,0 0 0,0 0 0,0-5 0,0-1 0,0 1 0,0 0 0,0 1 0,0 3 0,0-4 0,0 5 0,0 0 0,-3 3 0,2-3 0,-3 4 0,4-5 0,-3 1 0,-3-4 0,2 2 0,-4-6 0,3 7 0,0-4 0,-2 8 0,6-2 0,-2 3 0,-1-1 0,3-2 0,-6 6 0,6-6 0,-6 2 0,6-3 0,-6 0 0,2 0 0,0-1 0,-2 5 0,6-4 0,-3 8 0,4-4 0</inkml:trace>
  <inkml:trace contextRef="#ctx0" brushRef="#br0" timeOffset="37">1400 891 24575,'-9'0'0,"-3"0"0,3 0 0,-4 0 0,1 0 0,2 0 0,-2 0 0,4 0 0,0 0 0,0 0 0,-1 0 0,1 0 0,0 0 0,0 0 0,0 0 0,-1 0 0,1-4 0,-1 3 0,1-6 0,-4 2 0,6-3 0,-6-1 0,8 5 0,-4-3 0,3 2 0,-2 0 0,2-2 0,-3 3 0,0-4 0,-1-5 0,-3 3 0,2-6 0,-3 6 0,1-7 0,2 8 0,-3-8 0,5 8 0,0-4 0,-1 9 0,1-3 0,0 2 0,0-3 0,0 3 0,3-2 0,-2 2 0,2 1 0,1-4 0,-4 8 0,3-8 0,-3 3 0,0-3 0,0 0 0,3-1 0,-2 5 0,2-3 0,1 2 0,0-3 0,1 0 0,1 0 0,-5-1 0,6 1 0,-2 0 0,-1 0 0,3-1 0,-2 5 0,3 0 0</inkml:trace>
  <inkml:trace contextRef="#ctx0" brushRef="#br0" timeOffset="38">1436 871 24575,'0'-12'0,"0"3"0,0-8 0,-3 3 0,1 1 0,-9 0 0,8 5 0,-8-5 0,9 3 0,-9-2 0,9 3 0,-6-3 0,4 2 0,-1-2 0,1 4 0,-3-1 0,6 1 0,-6 0 0,5 0 0,-1 0 0,3 0 0,0-1 0,0 1 0,0-1 0,0-3 0,0 3 0,0-8 0,0 8 0,0-8 0,0 8 0,0-8 0,0 8 0,0-8 0,0 8 0,0-8 0,0 8 0,0-8 0,0 4 0,0-1 0,0-3 0,0 8 0,0-3 0,0 7 0,0 1 0</inkml:trace>
  <inkml:trace contextRef="#ctx0" brushRef="#br0" timeOffset="39">1395 844 24575,'4'-8'0,"0"-4"0,5 2 0,-5-2 0,4 4 0,-7 0 0,2-1 0,1 1 0,-3 0 0,6-4 0,-2 2 0,4-6 0,-1 2 0,-3-4 0,2 4 0,-2 2 0,3 4 0,-3 0 0,2 0 0,-3-1 0,4 1 0,-3 0 0,2-1 0,-2 1 0,3 0 0,0-1 0,0 1 0,0 0 0,1 0 0,-1 0 0,0 0 0,0 3 0,0-2 0,0 2 0,1-3 0,-1 3 0,0-2 0,0 2 0,0-3 0,0-1 0,0 1 0,0 0 0,0 3 0,0-2 0,1 3 0,-1-1 0,0 2 0,0-1 0,0 3 0,0-6 0,0 2 0,5 1 0,-4-3 0,3 2 0,-4 0 0,1-3 0,-1 8 0,1-4 0,-5 0 0,3 4 0,-6-4 0,3 4 0</inkml:trace>
  <inkml:trace contextRef="#ctx0" brushRef="#br0" timeOffset="40">2013 1366 24575,'0'-14'0,"0"-3"0,0 4 0,0-5 0,0 0 0,0 4 0,0-3 0,3 8 0,2-3 0,3 3 0,1 5 0,-5-7 0,4 8 0,-4-8 0,4 10 0,-3-6 0,2 2 0,-3-3 0,1 0 0,2 3 0,-3-2 0,5-2 0,-1-4 0,1-5 0,0 0 0,4 0 0,-3 5 0,2-4 0,-4 8 0,1 0 0,-5-3 0,0 7 0,0-17 0,-3 7 0,4-12 0,-5 3 0,0-5 0,4 1 0,-3 3 0,3 3 0,-4 4 0,4 5 0,-3 1 0,2 3 0,-3-4 0,0 5 0,0-9 0,0 3 0,0 1 0,0-4 0,0 8 0,0-4 0,0 5 0,0 3 0,0 2 0</inkml:trace>
  <inkml:trace contextRef="#ctx0" brushRef="#br0" timeOffset="41">2166 881 24575,'0'-12'0,"0"2"0,-4-11 0,3 10 0,-11-11 0,9 9 0,-12-1 0,12 2 0,-8 3 0,10 1 0,-6-1 0,2 1 0,1 0 0,-3 0 0,2-1 0,-3 1 0,0 0 0,3 0 0,-3 0 0,8 0 0,-8-1 0,3 1 0,1 0 0,-4-1 0,4 1 0,-1 0 0,-2 3 0,6-2 0,-6 6 0,6-6 0,-3 6 0,4-3 0</inkml:trace>
  <inkml:trace contextRef="#ctx0" brushRef="#br0" timeOffset="42">2221 697 24575,'12'-9'0,"-2"-3"0,2 2 0,-4-3 0,0 9 0,1-3 0,-1 6 0,-4-7 0,3 4 0,-2-1 0,3-7 0,0 7 0,1-8 0,0 5 0,-1 4 0,0-4 0,-4 3 0,3 0 0,-2-2 0,3 3 0,0-1 0,0-2 0,0 2 0,0-3 0,1 0 0,-1 0 0,0 3 0,0-2 0,0 3 0,0-1 0,0-3 0,0 8 0,0-8 0,1 8 0,-1-8 0,-3 3 0,2 0 0,-6-2 0,6 3 0,-2-5 0,3 1 0,0 0 0,0 0 0,0 3 0,0-2 0,0 6 0,-4-2 0,1 3 0</inkml:trace>
  <inkml:trace contextRef="#ctx0" brushRef="#br0" timeOffset="43">2440 1500 24575,'-12'0'0,"3"0"0,-8 8 0,4-2 0,-1 6 0,2-7 0,7 2 0,-3-2 0,4-1 0,-9 0 0,0-4 0,0 3 0,1 2 0,-1 3 0,-1 1 0,1-1 0,-4 1 0,4 4 0,-5-4 0,4 4 0,2-5 0,3 0 0,1 1 0,0-1 0,3 0 0,-2-3 0,3 2 0,-1-3 0,-7 9 0,7 0 0,-8 5 0,0 0 0,3-5 0,-3 4 0,8-8 0,-2 3 0,2-3 0,1-1 0,0 0 0,1 0 0,-2 0 0,0 0 0,-2 0 0,3 0 0,-1 0 0,-2-3 0,2 2 0,-3-2 0,-1 3 0,1 0 0,3 0 0,-2 4 0,2-2 0,0 2 0,-2-4 0,6 0 0,-3 0 0,1 1 0,2-1 0,-6 0 0,6-3 0,-3-2 0</inkml:trace>
  <inkml:trace contextRef="#ctx0" brushRef="#br0" timeOffset="44">1928 2003 24575,'0'8'0,"0"0"0,0 0 0,0 0 0,0 0 0,0 1 0,0-1 0,4 1 0,0-1 0,1 0 0,-2 0 0,1 4 0,-3-3 0,3 4 0,-4-5 0,0 0 0,0 0 0,0 0 0,0 0 0,0 1 0,0 3 0,0 1 0,0 0 0,0 4 0,0-8 0,0 4 0,0-5 0,0 0 0,0 0 0,0 0 0,0 1 0,0-1 0,0 0 0,0 0 0,0 0 0,0 0 0,0 1 0,0-1 0,0 0 0,0 0 0,0 0 0,0 0 0,0 0 0,0-3 0,0-2 0</inkml:trace>
  <inkml:trace contextRef="#ctx0" brushRef="#br0" timeOffset="45">1937 2016 24575,'-13'0'0,"0"0"0,-5 4 0,0 1 0,5 0 0,0 2 0,5-2 0,-5 3 0,0 1 0,-4 0 0,-1 0 0,4-5 0,2 4 0,4-7 0,-1 3 0,1-4 0,-1 0 0,1 0 0,-4 0 0,2 3 0,-2-2 0,-1 3 0,4-1 0,-8-2 0,4 7 0,-4-3 0,3 3 0,-3-3 0,8 2 0,-8-6 0,8 6 0,-8-2 0,4 4 0,-1-4 0,1 2 0,1-2 0,3 0 0,-4 2 0,5-6 0,3 6 0,-2-6 0,3 6 0,-1-2 0,-2 3 0,2 0 0,1 5 0,-4 0 0,3 9 0,0-10 0,0 1 0</inkml:trace>
  <inkml:trace contextRef="#ctx0" brushRef="#br0" timeOffset="46">3351 600 24575,'-8'0'0,"0"0"0,0 0 0,0 0 0,-1 0 0,1 0 0,-1 0 0,-3 0 0,-2-4 0,2 3 0,-6-10 0,9 9 0,-7-7 0,6 9 0,-6-3 0,6 2 0,-2-4 0,4 2 0,-1 2 0,1-6 0,-1 6 0,1-6 0,3 2 0,-6 0 0,5-2 0,-6 3 0,0-5 0,2 1 0,-2-1 0,7 1 0,-2 0 0,2 0 0,1 0 0,-3-1 0,2 1 0,0-1 0,-2 1 0,6 0 0,-6 0 0,6-1 0,-6 1 0,6 0 0,-6 3 0,6-2 0,-3 3 0,4-4 0,-4 3 0,4-2 0,-4 2 0,0-3 0,3-5 0,-3 4 0,0-4 0,4 5 0,-8 0 0,7-1 0,-2 1 0,3 0 0,0 3 0,0 2 0</inkml:trace>
  <inkml:trace contextRef="#ctx0" brushRef="#br0" timeOffset="47">3349 374 24575,'0'-8'0,"0"0"0,0 0 0,0 0 0,0-1 0,0 1 0,0-1 0,0 1 0,3 3 0,-2-2 0,3 3 0,-1-1 0,2 1 0,-1 4 0,0 0 0</inkml:trace>
  <inkml:trace contextRef="#ctx0" brushRef="#br0" timeOffset="48">3460 676 24575,'0'-14'0,"0"-2"0,0 2 0,0 0 0,0 2 0,0-1 0,4 8 0,-3-7 0,6 8 0,-6-5 0,6 1 0,-2 4 0,0-4 0,-2 4 0,0-1 0,-1-3 0,5 4 0,-3-5 0,1 1 0,2 0 0,-3 0 0,4 0 0,1 0 0,-1 0 0,0-1 0,1-3 0,3 2 0,-2-2 0,6 3 0,-7 0 0,4 1 0,-5 0 0,4-1 0,-2 1 0,2-1 0,-4 1 0,4 4 0,-2-4 0,2 3 0,-4 1 0,0 0 0,0 0 0,0 4 0,1-8 0,-1 7 0,0-6 0,0 2 0,0-3 0,0 3 0,0-2 0,4 2 0,-2-3 0,2 0 0,-4 3 0,0-2 0,1 6 0,-5-6 0,4 6 0,-4-6 0,4 2 0,0-3 0,0-1 0,1-4 0,3 4 0,-2-7 0,3 6 0,-5-3 0,0 9 0,0-4 0,-3 8 0,-2-4 0</inkml:trace>
  <inkml:trace contextRef="#ctx0" brushRef="#br0" timeOffset="49">3493 597 24575,'-18'0'0,"5"0"0,0 0 0,9 4 0,0 0 0,4 1 0,0-2 0</inkml:trace>
  <inkml:trace contextRef="#ctx0" brushRef="#br0" timeOffset="50">4193 1397 24575,'0'-18'0,"0"1"0,0-6 0,0 4 0,0-8 0,0 8 0,0-4 0,0 5 0,0 1 0,0 3 0,0 2 0,0 4 0,0-1 0,0 0 0,0 1 0,4-4 0,-4-2 0,5 1 0,-5-4 0,0 8 0,0-8 0,4 8 0,-4-3 0,4 3 0,-4 1 0,4-1 0,-4 1 0,8 4 0,-7-3 0,6 2 0,-3 0 0,1-2 0,2 3 0,-3-5 0,5 5 0,-1-3 0,0 2 0,-4-3 0,4 0 0,-8-1 0,8 1 0,-7-1 0,6 1 0,-6 0 0,6 0 0,-2 0 0,3-5 0,-3 4 0,3-8 0,-4 8 0,5-4 0,-5 5 0,0 0 0,-1 0 0,-2 0 0,6 3 0,-6-2 0,6 2 0,-2-3 0,-1 0 0,4 3 0,-7-3 0,6 4 0,-2-1 0,3-2 0,0 2 0,0 1 0,0-3 0,0 2 0,0 0 0,-3-2 0,2 6 0,-6-6 0,7 3 0,-4-9 0,5 4 0,-1-4 0,1 1 0,-1 2 0,0-2 0,0 4 0,0 0 0,0-1 0,-3 1 0,2-1 0,-6 1 0,6 0 0,-2 0 0,-1 0 0,4-1 0,-8 1 0,8 4 0,-8-3 0,8 5 0,-3-1 0,-1 3 0,0 0 0</inkml:trace>
  <inkml:trace contextRef="#ctx0" brushRef="#br0" timeOffset="51">4263 1373 24575,'0'8'0,"0"0"0,0 0 0,0 0 0,0 0 0,0 1 0,0-1 0,0 0 0,0 0 0,0 0 0,0 0 0,4-3 0,1 2 0,-1-2 0,3-1 0,-2 0 0,3-4 0,5 3 0,4-1 0,3 1 0,7 2 0,-3-4 0,-1 3 0,5-4 0,-9 4 0,3-3 0,-4 3 0,-5-4 0,0 0 0,-5 0 0,0 4 0,0-3 0,1 2 0,-1 1 0,0 0 0,4 5 0,2-1 0,4 5 0,-1-3 0,0 6 0,1-2 0,0 0 0,-1-1 0,1-4 0,0-1 0,0 1 0,-5-1 0,4 1 0,-8 4 0,8-3 0,-8 6 0,8-2 0,-7 4 0,2-5 0,-3 4 0,-1-8 0,1 3 0,-1-3 0,0-1 0,-4 0 0,0 0 0,0-4 0,1 4 0,3-4 0,0 1 0,0-1 0,0-1 0,0-2 0,0 3 0,0-4 0,0 0 0,1 0 0,-1 0 0,0 3 0,0-2 0,0 3 0,0-4 0,0 3 0,0-2 0,1 3 0,-5-1 0,4 2 0,-8 3 0,4-3 0,-4-2 0</inkml:trace>
  <inkml:trace contextRef="#ctx0" brushRef="#br0" timeOffset="52">5029 1025 24575,'0'-13'0,"0"0"0,0-1 0,0 2 0,0-1 0,0-1 0,0-3 0,0 0 0,0-1 0,0 0 0,0 0 0,0 4 0,0-2 0,0 6 0,0-2 0,0 4 0,0 0 0,0-5 0,0-1 0,0-8 0,0 3 0,0-9 0,0 5 0,4-2 0,-3-2 0,7 8 0,-3-8 0,0 8 0,3-4 0,-3 9 0,0-3 0,2 9 0,-2-9 0,3 8 0,0-4 0,0 5 0,0-1 0,1-3 0,-1 3 0,1-4 0,0 8 0,-1-2 0,-4 3 0,3-1 0,-6-2 0,6 6 0,-6-6 0,6 2 0,-2 0 0,-1-2 0,3 3 0,-6-4 0,7 3 0,-4-2 0,4 2 0,1-3 0,-5-1 0,3 1 0,-2 3 0,3 2 0,0 3 0,-3 0 0,-2 0 0</inkml:trace>
  <inkml:trace contextRef="#ctx0" brushRef="#br0" timeOffset="53">4555 569 24575,'0'-8'0,"0"-1"0,0 1 0,0 0 0,0-4 0,0 2 0,0-2 0,0 4 0,0 0 0,0-5 0,0-1 0,0 1 0,0 0 0,0 1 0,0 3 0,0-8 0,0 7 0,0-6 0,0 6 0,0-2 0,0 4 0,0 0 0,0 0 0,0-1 0,0-3 0,0-2 0,0 1 0,0-4 0,0 8 0,0-8 0,0 8 0,0-4 0,0 5 0,-3 0 0,2 3 0,-3 2 0</inkml:trace>
  <inkml:trace contextRef="#ctx0" brushRef="#br0" timeOffset="54">4580 504 24575,'9'-8'0,"-1"6"0,-3-9 0,2 10 0,-6-6 0,6-2 0,-2-1 0,4-6 0,-5 6 0,4-6 0,-3 6 0,3-2 0,-3 4 0,3 0 0,-8-1 0,4 1 0,0 4 0,-4-4 0,8 3 0,-7-3 0,6 0 0,-3 3 0,1-2 0,2 2 0,-3-3 0,4 3 0,0 2 0,0-1 0,1 0 0,-1-4 0,-3-1 0,2 5 0,-2-4 0,3 8 0,0-8 0,0 3 0,0-3 0,0-5 0,0 4 0,1-8 0,-1 8 0,1-3 0,-1 3 0,0 1 0,1 3 0,-1 2 0,-4 3 0,0 0 0</inkml:trace>
  <inkml:trace contextRef="#ctx0" brushRef="#br0" timeOffset="55">5057 614 24575,'12'0'0,"1"0"0,1 0 0,2 0 0,-2 0 0,-1 0 0,4 0 0,-3 0 0,3 0 0,-4 0 0,4 0 0,-4 0 0,5 0 0,-5-4 0,4 3 0,-4-2 0,1 3 0,2-4 0,-2 2 0,-1-2 0,4 1 0,-4 1 0,1-5 0,3 6 0,-4-7 0,1 4 0,2-1 0,-2-3 0,-1 4 0,-1-2 0,-3-1 0,-1 6 0,0-2 0,0 3 0,0-4 0,0 3 0,0-6 0,0 6 0,0-6 0,1 6 0,-1-6 0,0 2 0,0 1 0,-3-4 0,2 3 0,-3-3 0,4-1 0,0 1 0,1-4 0,-1 2 0,0-2 0,1 4 0,-1 0 0,0 3 0,-3-2 0,-2 6 0,-3-3 0</inkml:trace>
  <inkml:trace contextRef="#ctx0" brushRef="#br0" timeOffset="56">5034 972 24575,'17'0'0,"-1"0"0,6 0 0,-5 0 0,-3 0 0,-2 0 0,-4 0 0,1 0 0,-1 0 0,0 0 0,0 0 0,0 0 0,0 0 0,4 0 0,-2 0 0,2 0 0,-4 0 0,0 0 0,0 0 0,5 0 0,0 0 0,5 0 0,-5-4 0,0 3 0,-1-3 0,-3 4 0,3 0 0,-3 0 0,-1 0 0,1 0 0,-1 0 0,0 0 0,4 0 0,2 0 0,3 0 0,1 0 0,-1 0 0,1 0 0,-1 4 0,-3-3 0,2 7 0,-6-7 0,2 6 0,-4-6 0,0 3 0,0-4 0,1 0 0,-1 0 0,0 0 0,0 0 0,-3 0 0,-2 0 0</inkml:trace>
  <inkml:trace contextRef="#ctx0" brushRef="#br0" timeOffset="57">4770 1618 24575,'0'8'0,"0"0"0,0 0 0,0 0 0,0 0 0,0 0 0,0 1 0,0-1 0,0 0 0,0 1 0,0-1 0,0 0 0,0 4 0,0 2 0,4 3 0,1 1 0,4-1 0,0 1 0,0-5 0,-5 4 0,4-4 0,-3 1 0,-1 2 0,4-2 0,-3 4 0,-1-1 0,4-3 0,-7-2 0,6-4 0,-6 0 0,3 0 0,-4 0 0,0 0 0,3-3 0,-2 3 0,3-4 0,-4 5 0,0-1 0,4 4 0,-3-3 0,3 8 0,-4-8 0,0 3 0,0-4 0,0 0 0,0 0 0,0 1 0,0-1 0,0 0 0,0 0 0,0 1 0,0-1 0,0 0 0,0-4 0,0 0 0</inkml:trace>
  <inkml:trace contextRef="#ctx0" brushRef="#br0" timeOffset="58">4882 1718 24575,'17'0'0,"-7"0"0,11 0 0,-7 0 0,4 0 0,0 0 0,-1 0 0,1 0 0,0 0 0,-5 0 0,4 0 0,-4 0 0,4 0 0,-3 0 0,-2 0 0,-4 0 0,1 0 0,-1 0 0,0 0 0,0 0 0,5 0 0,-4 0 0,3 0 0,-4 0 0,0 0 0,0 0 0,0 0 0,0 0 0,1 0 0,-1 0 0,0 0 0,1 0 0,-1 0 0,0 0 0,0 0 0,0 0 0,0 0 0,0 0 0,-4 0 0,0 0 0</inkml:trace>
  <inkml:trace contextRef="#ctx0" brushRef="#br0" timeOffset="59">5112 1893 24575,'3'8'0,"2"1"0,7 3 0,-2 2 0,6-1 0,-5 4 0,5-8 0,-6 4 0,2-5 0,-4 0 0,0 1 0,-3-1 0,2-3 0,-3-2 0,4-3 0,1 0 0,-1 0 0,0 0 0,0 0 0,1 4 0,-1-3 0,-4 6 0,0-6 0,-4 2 0</inkml:trace>
  <inkml:trace contextRef="#ctx0" brushRef="#br0" timeOffset="60">3833 1690 24575,'13'3'0,"-4"2"0,3 0 0,-7-2 0,7 0 0,-7 2 0,3 0 0,-3-2 0,3 1 0,0 0 0,0 5 0,0-1 0,0 0 0,0 0 0,0 0 0,0 0 0,0-3 0,1 2 0,-1-3 0,0 1 0,0 2 0,0-2 0,-3 3 0,-2 1 0,1-1 0,-3 0 0,6 0 0,-3-4 0,1 3 0,3-2 0,-8 3 0,4 0 0,0-3 0,-4 2 0,4-3 0,-4 5 0,4-1 0,-3 0 0,2 0 0,-3 0 0,4 0 0,-3 0 0,2 0 0,-3 0 0,0 1 0,0-1 0,0 1 0,0 3 0,4 1 0,-3 1 0,3 2 0,-4-7 0,0 4 0,0-5 0,0 0 0,0 0 0,4 0 0,-3 0 0,2 0 0,-3 5 0,4-4 0,-3 3 0,2-4 0,-3 1 0,0-1 0,0 0 0,0 0 0,4-3 0,-3 2 0,2-3 0,-3 9 0,0 0 0,0 1 0,0-2 0,0 0 0,0-2 0,0 2 0,0-4 0,0 0 0,0-3 0,0-2 0</inkml:trace>
  <inkml:trace contextRef="#ctx0" brushRef="#br0" timeOffset="61">4122 2068 24575,'3'8'0,"-2"4"0,6-6 0,-2 9 0,3-13 0,-3 10 0,7-7 0,-7 3 0,7 0 0,-3 0 0,4 1 0,-1-1 0,2 1 0,-2-1 0,-3 0 0,-1 0 0,0 0 0,0-3 0,0-1 0,-3 0 0,2-4 0,-3 8 0,4-8 0,0 5 0,1-2 0,-1-2 0,1 3 0,-1-1 0,0-2 0,0 3 0,-4-1 0,3-2 0,2 3 0,5-4 0,-1 0 0,4 0 0,-8 0 0,3 0 0,-4 0 0,0 0 0,0 0 0,0 0 0,1 0 0,-5 0 0,0 0 0</inkml:trace>
  <inkml:trace contextRef="#ctx0" brushRef="#br0" timeOffset="62">5059 984 24575,'4'9'0,"0"-1"0,5 0 0,-1 0 0,0-3 0,0 2 0,0-2 0,0 3 0,0 0 0,0-4 0,0 4 0,1-8 0,-1 8 0,5-8 0,-4 8 0,3-7 0,0 7 0,2-3 0,3 3 0,-4 1 0,4-1 0,-4 1 0,1 4 0,-1-4 0,-1 7 0,-2-2 0,3 4 0,-4-1 0,3 1 0,-2 0 0,7 7 0,-7-10 0,2 10 0,-3-16 0,-1 4 0,0-5 0,0 0 0,0 0 0,0-3 0,-3 2 0,2-3 0,-3 1 0,5-2 0,-5 1 0,4-3 0,-4 3 0,4-4 0,0 0 0,-3 3 0,2-2 0,-3 3 0,5-4 0,-1 0 0,0 0 0,-4 3 0,0 2 0,-4-1 0,0 0 0</inkml:trace>
  <inkml:trace contextRef="#ctx0" brushRef="#br0" timeOffset="63">4373 762 24575,'0'-13'0,"0"-4"0,-4 8 0,3-4 0,-3 0 0,0 4 0,0-7 0,-1 6 0,-3-6 0,4 6 0,-5-6 0,1 6 0,3-2 0,-3 4 0,3-1 0,-3 1 0,4-1 0,-4 1 0,3 4 0,-3-4 0,0 7 0,3-6 0,-2 6 0,3-6 0,-4 2 0,-1-3 0,1 3 0,0-2 0,0 6 0,-1-6 0,1 3 0,-1-1 0,1 1 0,0 4 0,3-3 0,2 2 0,3-3 0</inkml:trace>
  <inkml:trace contextRef="#ctx0" brushRef="#br0" timeOffset="64">4313 980 24575,'9'0'0,"-1"-8"0,0 7 0,1-11 0,-1 7 0,4 1 0,-3-4 0,8 3 0,-8 1 0,3-4 0,-4 4 0,0-1 0,0 1 0,0 1 0,1 2 0,-1-3 0,1 4 0,-1 0 0,0 0 0,0 0 0,4 0 0,-3 0 0,8 0 0,-8 0 0,3 0 0,1 0 0,-4-3 0,3 2 0,-4-3 0,0 4 0,0-3 0,0 2 0,1-3 0,0 0 0,-1 3 0,0-2 0,-4 3 0,0 0 0</inkml:trace>
  <inkml:trace contextRef="#ctx0" brushRef="#br0" timeOffset="65">5295 276 24575,'8'0'0,"0"0"0,1 0 0,3 0 0,-3 0 0,4 0 0,-5 0 0,0 0 0,0 0 0,0 4 0,0-3 0,0 2 0,0-3 0,1 0 0,-1 0 0,0 0 0,0 0 0,0 0 0,0 0 0,0 0 0,0 0 0,1-7 0,-1 1 0,0-3 0,1 2 0,-1 2 0,-4-3 0,4 0 0,-7 0 0,3-1 0,-1-3 0,-1-1 0,6-10 0,-8-1 0,9 0 0,-9-4 0,4 9 0,-4-4 0,4 10 0,-3 0 0,3 5 0,-4 0 0,4 3 0,0 2 0,0 3 0,0 0 0</inkml:trace>
  <inkml:trace contextRef="#ctx0" brushRef="#br0" timeOffset="66">3893 1713 24575,'-9'-10'0,"1"-2"0,-1 4 0,1-2 0,3-2 0,-3 4 0,4-1 0,-1 1 0,-2-5 0,2 4 0,0-4 0,-2 5 0,6-4 0,-6 2 0,6-2 0,-7-1 0,7 4 0,-3-8 0,4 9 0,0-10 0,0 10 0,0-9 0,0 3 0,0-3 0,-4-1 0,3 0 0,-3 0 0,0 0 0,3 1 0,-7-1 0,8 4 0,-9-2 0,9 2 0,-8-4 0,7 5 0,-7 0 0,7 5 0,-2 0 0,3 0 0,-5 0 0,5-1 0,-4 1 0,4 0 0,0-1 0,0 1 0,0-5 0,0 4 0,0-3 0,4 3 0,-4 1 0,8 0 0,-7 0 0,6 3 0,-6-2 0,6 6 0,-2-2 0,-1 3 0,0 0 0</inkml:trace>
  <inkml:trace contextRef="#ctx0" brushRef="#br0" timeOffset="67">2727 1558 24575,'0'-12'0,"0"-2"0,0 0 0,0 2 0,0 4 0,0-5 0,0 0 0,-3-1 0,2-3 0,-3 4 0,4-5 0,0 0 0,0 0 0,-4 1 0,4-1 0,-5 4 0,1-2 0,4 6 0,-8-2 0,7 0 0,-3 2 0,4-6 0,0 2 0,0-4 0,0 0 0,0-4 0,0 3 0,0 0 0,0 7 0,0 3 0,0 1 0,0 0 0,0 3 0,0 2 0</inkml:trace>
  <inkml:trace contextRef="#ctx0" brushRef="#br0" timeOffset="68">2720 1543 24575,'0'8'0,"0"0"0,0 0 0,0 1 0,0-1 0,0 0 0,0 5 0,0 0 0,-4 5 0,-1-1 0,0 5 0,-3-6 0,3 10 0,-3-16 0,-1 11 0,0-2 0,0 0 0,-1 3 0,5 1 0,-2-4 0,2-1 0,0-2 0,-2-6 0,6 2 0,-3-4 0,4 1 0,0-1 0,0 0 0,0 0 0,-3 0 0,1 0 0,-1 4 0,3-2 0,-4 2 0,3-4 0,-2 0 0,3 0 0,-4-3 0,3 3 0,1 0 0,5 1 0,4 8 0,-1-4 0,1 0 0,0 4 0,-1-8 0,0 4 0,1 0 0,-1-5 0,-3 9 0,2-4 0,-2 5 0,0-5 0,3 0 0,-7-5 0,6 0 0,-6 1 0,2-1 0,-3 0 0,4-4 0,-3 3 0,2-9 0,-3 1 0,-4-12 0,3 4 0,-7-8 0,3 4 0,-3-1 0,3-3 0,-3 4 0,7-1 0,-7-3 0,7 8 0,-3-3 0,4 3 0,0 1 0,-4 4 0,4-3 0,-4-2 0,4-1 0,0-2 0,0 4 0,0 0 0,0-1 0,0 1 0,-8 4 0,7-8 0,-12 10 0,9-6 0,-4 8 0,-1 0 0,1 4 0,0 0 0,0 4 0,0 0 0,0 0 0,-1 0 0,1 5 0,-1 0 0,1 1 0,-1-2 0,1 1 0,3-4 0,-3 3 0,7-3 0,-2-1 0,3 0 0,-4-3 0,3 2 0,-2-3 0,3 4 0,-4 0 0,3 0 0,-7 0 0,4 1 0,0-1 0,-1 0 0,2 0 0,2 0 0,-3 1 0,-4-1 0,7 0 0,-11 1 0,11-1 0,-7 0 0,8-4 0,-4 0 0</inkml:trace>
  <inkml:trace contextRef="#ctx0" brushRef="#br0" timeOffset="69">5532 1426 24575,'13'-4'0,"-4"2"0,3-5 0,-4 2 0,0 1 0,0-4 0,1 8 0,-1-8 0,1 3 0,-1-3 0,0 0 0,4-1 0,-3 1 0,4-5 0,-1 8 0,-2-7 0,2 7 0,-4 1 0,0-4 0,0 7 0,0-6 0,0 6 0,1-6 0,-1 6 0,1-6 0,3 2 0,-3 0 0,3-2 0,-3 6 0,-1-3 0,0 4 0,-4-3 0,3 2 0,-2-3 0,3 4 0,0 0 0,0 0 0,1 0 0,-1 0 0,-4 0 0,0 0 0</inkml:trace>
  <inkml:trace contextRef="#ctx0" brushRef="#br0" timeOffset="70">5680 1405 24575,'8'8'0,"1"1"0,-1-1 0,0 0 0,0 0 0,0 0 0,-3 0 0,-2 0 0,1 0 0,1 0 0,3-3 0,-4 2 0,4-6 0,-8 7 0,8-8 0,-8 8 0,8-7 0,-3 2 0,3 1 0,0 0 0,0 4 0,0 0 0,0 0 0,0-3 0,0-2 0,0 1 0,-3 0 0,3 1 0,-4 3 0,4-8 0,-3 8 0,2-7 0,-6 6 0,6-6 0,-3 3 0,1-4 0,-2 0 0</inkml:trace>
  <inkml:trace contextRef="#ctx0" brushRef="#br0" timeOffset="71">5603 1032 24575,'13'0'0,"4"0"0,-8 0 0,7-4 0,-2-1 0,4-4 0,-5 5 0,4-4 0,-4 7 0,1-7 0,-2 7 0,-4-2 0,0-2 0,0 5 0,0-4 0,1 0 0,-1 0 0,0-5 0,5 0 0,-4 1 0,7-5 0,-2 4 0,-1-3 0,4 3 0,-8 0 0,4 5 0,-5 0 0,-4 0 0,3 4 0,-2-8 0,3 3 0,0-3 0,0 3 0,-4 2 0,0 3 0</inkml:trace>
  <inkml:trace contextRef="#ctx0" brushRef="#br0" timeOffset="72">5680 1051 24575,'8'0'0,"1"0"0,-1 0 0,0 0 0,0 0 0,0 0 0,4 0 0,-2 0 0,2 0 0,-4 0 0,0 0 0,0 0 0,1 0 0,-1 0 0,0 4 0,0 0 0,0 1 0,0 2 0,0-6 0,0 2 0,0 1 0,0-3 0,1 6 0,-1-2 0,5-1 0,-4 4 0,8-3 0,-8-1 0,3 4 0,0-7 0,-2 2 0,2-3 0,-4 4 0,0 0 0,-3 5 0,-2-5 0,-3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CE63E2-3201-CE4C-9702-1210E03852FA}" type="datetimeFigureOut">
              <a:rPr lang="en-US" smtClean="0"/>
              <a:t>4/26/2019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DFB069-BE06-4F44-9DCF-F90D55B7B108}" type="slidenum">
              <a:rPr lang="en-US" smtClean="0"/>
              <a:t>‹#›</a:t>
            </a:fld>
            <a:endParaRPr lang="en-US"/>
          </a:p>
        </p:txBody>
      </p:sp>
    </p:spTree>
    <p:extLst>
      <p:ext uri="{BB962C8B-B14F-4D97-AF65-F5344CB8AC3E}">
        <p14:creationId xmlns:p14="http://schemas.microsoft.com/office/powerpoint/2010/main" val="1129266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1" dirty="0"/>
              <a:t>a</a:t>
            </a:r>
            <a:r>
              <a:rPr lang="en-US" dirty="0"/>
              <a:t>) Under conditions when a subject feels alert, safe and interested, phasic release of catecholamines strengthens the higher cognitive functioning of the PFC, thus allowing top-down regulation of thought, action and emotion. In primates, the PFC is topographically organized, with the dorsal and lateral surfaces mediating attention, thought and action while the ventral and medial aspects mediate emotion. The anatomical projections of these areas reflect these specializations. (</a:t>
            </a:r>
            <a:r>
              <a:rPr lang="en-US" b="1" dirty="0"/>
              <a:t>b</a:t>
            </a:r>
            <a:r>
              <a:rPr lang="en-US" dirty="0"/>
              <a:t>) During stress exposure, high levels of catecholamines take the PFC ‘off-line’ while strengthening the functions of more primitive circuits—for example, the conditioned emotional responses of the amygdala and the habitual actions of the basal ganglia. The amygdala activates brainstem stress systems, which in turn activate the sympathetic nervous system.</a:t>
            </a:r>
          </a:p>
        </p:txBody>
      </p:sp>
      <p:sp>
        <p:nvSpPr>
          <p:cNvPr id="4" name="Slide Number Placeholder 3"/>
          <p:cNvSpPr>
            <a:spLocks noGrp="1"/>
          </p:cNvSpPr>
          <p:nvPr>
            <p:ph type="sldNum" sz="quarter" idx="5"/>
          </p:nvPr>
        </p:nvSpPr>
        <p:spPr/>
        <p:txBody>
          <a:bodyPr/>
          <a:lstStyle/>
          <a:p>
            <a:fld id="{A6DFB069-BE06-4F44-9DCF-F90D55B7B108}" type="slidenum">
              <a:rPr lang="en-US" smtClean="0"/>
              <a:t>10</a:t>
            </a:fld>
            <a:endParaRPr lang="en-US"/>
          </a:p>
        </p:txBody>
      </p:sp>
    </p:spTree>
    <p:extLst>
      <p:ext uri="{BB962C8B-B14F-4D97-AF65-F5344CB8AC3E}">
        <p14:creationId xmlns:p14="http://schemas.microsoft.com/office/powerpoint/2010/main" val="2237894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Each variant consists of a 5′ untranslated region (UTR) exon that is alternatively spliced to a downstream common coding exon. </a:t>
            </a:r>
          </a:p>
          <a:p>
            <a:endParaRPr lang="en-US" dirty="0"/>
          </a:p>
        </p:txBody>
      </p:sp>
      <p:sp>
        <p:nvSpPr>
          <p:cNvPr id="4" name="Slide Number Placeholder 3"/>
          <p:cNvSpPr>
            <a:spLocks noGrp="1"/>
          </p:cNvSpPr>
          <p:nvPr>
            <p:ph type="sldNum" sz="quarter" idx="5"/>
          </p:nvPr>
        </p:nvSpPr>
        <p:spPr/>
        <p:txBody>
          <a:bodyPr/>
          <a:lstStyle/>
          <a:p>
            <a:fld id="{A6DFB069-BE06-4F44-9DCF-F90D55B7B108}" type="slidenum">
              <a:rPr lang="en-US" smtClean="0"/>
              <a:t>11</a:t>
            </a:fld>
            <a:endParaRPr lang="en-US"/>
          </a:p>
        </p:txBody>
      </p:sp>
    </p:spTree>
    <p:extLst>
      <p:ext uri="{BB962C8B-B14F-4D97-AF65-F5344CB8AC3E}">
        <p14:creationId xmlns:p14="http://schemas.microsoft.com/office/powerpoint/2010/main" val="962695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a:t>
            </a:r>
            <a:r>
              <a:rPr lang="en-US" dirty="0" err="1"/>
              <a:t>headtwitch</a:t>
            </a:r>
            <a:r>
              <a:rPr lang="en-US" dirty="0"/>
              <a:t> response</a:t>
            </a:r>
          </a:p>
        </p:txBody>
      </p:sp>
      <p:sp>
        <p:nvSpPr>
          <p:cNvPr id="4" name="Slide Number Placeholder 3"/>
          <p:cNvSpPr>
            <a:spLocks noGrp="1"/>
          </p:cNvSpPr>
          <p:nvPr>
            <p:ph type="sldNum" sz="quarter" idx="5"/>
          </p:nvPr>
        </p:nvSpPr>
        <p:spPr/>
        <p:txBody>
          <a:bodyPr/>
          <a:lstStyle/>
          <a:p>
            <a:fld id="{A6DFB069-BE06-4F44-9DCF-F90D55B7B108}" type="slidenum">
              <a:rPr lang="en-US" smtClean="0"/>
              <a:t>26</a:t>
            </a:fld>
            <a:endParaRPr lang="en-US"/>
          </a:p>
        </p:txBody>
      </p:sp>
    </p:spTree>
    <p:extLst>
      <p:ext uri="{BB962C8B-B14F-4D97-AF65-F5344CB8AC3E}">
        <p14:creationId xmlns:p14="http://schemas.microsoft.com/office/powerpoint/2010/main" val="1114815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DFB069-BE06-4F44-9DCF-F90D55B7B108}" type="slidenum">
              <a:rPr lang="en-US" smtClean="0"/>
              <a:t>27</a:t>
            </a:fld>
            <a:endParaRPr lang="en-US"/>
          </a:p>
        </p:txBody>
      </p:sp>
    </p:spTree>
    <p:extLst>
      <p:ext uri="{BB962C8B-B14F-4D97-AF65-F5344CB8AC3E}">
        <p14:creationId xmlns:p14="http://schemas.microsoft.com/office/powerpoint/2010/main" val="3746524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E18 = embryonic day 18</a:t>
            </a:r>
          </a:p>
        </p:txBody>
      </p:sp>
      <p:sp>
        <p:nvSpPr>
          <p:cNvPr id="4" name="Slide Number Placeholder 3"/>
          <p:cNvSpPr>
            <a:spLocks noGrp="1"/>
          </p:cNvSpPr>
          <p:nvPr>
            <p:ph type="sldNum" sz="quarter" idx="5"/>
          </p:nvPr>
        </p:nvSpPr>
        <p:spPr/>
        <p:txBody>
          <a:bodyPr/>
          <a:lstStyle/>
          <a:p>
            <a:fld id="{A6DFB069-BE06-4F44-9DCF-F90D55B7B108}" type="slidenum">
              <a:rPr lang="en-US" smtClean="0"/>
              <a:t>28</a:t>
            </a:fld>
            <a:endParaRPr lang="en-US"/>
          </a:p>
        </p:txBody>
      </p:sp>
    </p:spTree>
    <p:extLst>
      <p:ext uri="{BB962C8B-B14F-4D97-AF65-F5344CB8AC3E}">
        <p14:creationId xmlns:p14="http://schemas.microsoft.com/office/powerpoint/2010/main" val="2768110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DIV6 = day 6 </a:t>
            </a:r>
            <a:r>
              <a:rPr lang="en-US" i="1" dirty="0"/>
              <a:t>in vitro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Nmax</a:t>
            </a:r>
            <a:r>
              <a:rPr lang="en-US" sz="1200" kern="1200" dirty="0">
                <a:solidFill>
                  <a:schemeClr val="tx1"/>
                </a:solidFill>
                <a:effectLst/>
                <a:latin typeface="+mn-lt"/>
                <a:ea typeface="+mn-ea"/>
                <a:cs typeface="+mn-cs"/>
              </a:rPr>
              <a:t> values obtained following treatment with 10 </a:t>
            </a:r>
            <a:r>
              <a:rPr lang="en-US" sz="1200" kern="1200" dirty="0" err="1">
                <a:solidFill>
                  <a:schemeClr val="tx1"/>
                </a:solidFill>
                <a:effectLst/>
                <a:latin typeface="+mn-lt"/>
                <a:ea typeface="+mn-ea"/>
                <a:cs typeface="+mn-cs"/>
              </a:rPr>
              <a:t>μM</a:t>
            </a:r>
            <a:r>
              <a:rPr lang="en-US" sz="1200" kern="1200" dirty="0">
                <a:solidFill>
                  <a:schemeClr val="tx1"/>
                </a:solidFill>
                <a:effectLst/>
                <a:latin typeface="+mn-lt"/>
                <a:ea typeface="+mn-ea"/>
                <a:cs typeface="+mn-cs"/>
              </a:rPr>
              <a:t> ketamine and vehicle (0.1% DMSO) were defined as 100% and 0% respectively </a:t>
            </a:r>
            <a:endParaRPr lang="en-US" dirty="0"/>
          </a:p>
          <a:p>
            <a:endParaRPr lang="en-US" dirty="0"/>
          </a:p>
        </p:txBody>
      </p:sp>
      <p:sp>
        <p:nvSpPr>
          <p:cNvPr id="4" name="Slide Number Placeholder 3"/>
          <p:cNvSpPr>
            <a:spLocks noGrp="1"/>
          </p:cNvSpPr>
          <p:nvPr>
            <p:ph type="sldNum" sz="quarter" idx="5"/>
          </p:nvPr>
        </p:nvSpPr>
        <p:spPr/>
        <p:txBody>
          <a:bodyPr/>
          <a:lstStyle/>
          <a:p>
            <a:fld id="{A6DFB069-BE06-4F44-9DCF-F90D55B7B108}" type="slidenum">
              <a:rPr lang="en-US" smtClean="0"/>
              <a:t>29</a:t>
            </a:fld>
            <a:endParaRPr lang="en-US"/>
          </a:p>
        </p:txBody>
      </p:sp>
    </p:spTree>
    <p:extLst>
      <p:ext uri="{BB962C8B-B14F-4D97-AF65-F5344CB8AC3E}">
        <p14:creationId xmlns:p14="http://schemas.microsoft.com/office/powerpoint/2010/main" val="909728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6EA3F17-B8D4-4541-8A14-B37D7D5E6123}" type="datetimeFigureOut">
              <a:rPr lang="en-US" smtClean="0"/>
              <a:t>4/26/2019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41822E-E536-DA4A-B8E0-DF814225719A}" type="slidenum">
              <a:rPr lang="en-US" smtClean="0"/>
              <a:t>‹#›</a:t>
            </a:fld>
            <a:endParaRPr lang="en-US"/>
          </a:p>
        </p:txBody>
      </p:sp>
    </p:spTree>
    <p:extLst>
      <p:ext uri="{BB962C8B-B14F-4D97-AF65-F5344CB8AC3E}">
        <p14:creationId xmlns:p14="http://schemas.microsoft.com/office/powerpoint/2010/main" val="244136691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EA3F17-B8D4-4541-8A14-B37D7D5E6123}" type="datetimeFigureOut">
              <a:rPr lang="en-US" smtClean="0"/>
              <a:t>4/26/2019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41822E-E536-DA4A-B8E0-DF814225719A}" type="slidenum">
              <a:rPr lang="en-US" smtClean="0"/>
              <a:t>‹#›</a:t>
            </a:fld>
            <a:endParaRPr lang="en-US"/>
          </a:p>
        </p:txBody>
      </p:sp>
    </p:spTree>
    <p:extLst>
      <p:ext uri="{BB962C8B-B14F-4D97-AF65-F5344CB8AC3E}">
        <p14:creationId xmlns:p14="http://schemas.microsoft.com/office/powerpoint/2010/main" val="4003226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EA3F17-B8D4-4541-8A14-B37D7D5E6123}" type="datetimeFigureOut">
              <a:rPr lang="en-US" smtClean="0"/>
              <a:t>4/26/2019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41822E-E536-DA4A-B8E0-DF814225719A}" type="slidenum">
              <a:rPr lang="en-US" smtClean="0"/>
              <a:t>‹#›</a:t>
            </a:fld>
            <a:endParaRPr lang="en-US"/>
          </a:p>
        </p:txBody>
      </p:sp>
    </p:spTree>
    <p:extLst>
      <p:ext uri="{BB962C8B-B14F-4D97-AF65-F5344CB8AC3E}">
        <p14:creationId xmlns:p14="http://schemas.microsoft.com/office/powerpoint/2010/main" val="1341869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6EA3F17-B8D4-4541-8A14-B37D7D5E6123}" type="datetimeFigureOut">
              <a:rPr lang="en-US" smtClean="0"/>
              <a:t>4/26/2019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41822E-E536-DA4A-B8E0-DF814225719A}" type="slidenum">
              <a:rPr lang="en-US" smtClean="0"/>
              <a:t>‹#›</a:t>
            </a:fld>
            <a:endParaRPr lang="en-US"/>
          </a:p>
        </p:txBody>
      </p:sp>
    </p:spTree>
    <p:extLst>
      <p:ext uri="{BB962C8B-B14F-4D97-AF65-F5344CB8AC3E}">
        <p14:creationId xmlns:p14="http://schemas.microsoft.com/office/powerpoint/2010/main" val="1096983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6EA3F17-B8D4-4541-8A14-B37D7D5E6123}" type="datetimeFigureOut">
              <a:rPr lang="en-US" smtClean="0"/>
              <a:t>4/26/2019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41822E-E536-DA4A-B8E0-DF814225719A}" type="slidenum">
              <a:rPr lang="en-US" smtClean="0"/>
              <a:t>‹#›</a:t>
            </a:fld>
            <a:endParaRPr lang="en-US"/>
          </a:p>
        </p:txBody>
      </p:sp>
    </p:spTree>
    <p:extLst>
      <p:ext uri="{BB962C8B-B14F-4D97-AF65-F5344CB8AC3E}">
        <p14:creationId xmlns:p14="http://schemas.microsoft.com/office/powerpoint/2010/main" val="421096228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16EA3F17-B8D4-4541-8A14-B37D7D5E6123}" type="datetimeFigureOut">
              <a:rPr lang="en-US" smtClean="0"/>
              <a:t>4/26/2019</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2041822E-E536-DA4A-B8E0-DF814225719A}" type="slidenum">
              <a:rPr lang="en-US" smtClean="0"/>
              <a:t>‹#›</a:t>
            </a:fld>
            <a:endParaRPr lang="en-US"/>
          </a:p>
        </p:txBody>
      </p:sp>
    </p:spTree>
    <p:extLst>
      <p:ext uri="{BB962C8B-B14F-4D97-AF65-F5344CB8AC3E}">
        <p14:creationId xmlns:p14="http://schemas.microsoft.com/office/powerpoint/2010/main" val="2292888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16EA3F17-B8D4-4541-8A14-B37D7D5E6123}" type="datetimeFigureOut">
              <a:rPr lang="en-US" smtClean="0"/>
              <a:t>4/26/2019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41822E-E536-DA4A-B8E0-DF814225719A}"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32681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6EA3F17-B8D4-4541-8A14-B37D7D5E6123}" type="datetimeFigureOut">
              <a:rPr lang="en-US" smtClean="0"/>
              <a:t>4/26/2019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41822E-E536-DA4A-B8E0-DF814225719A}" type="slidenum">
              <a:rPr lang="en-US" smtClean="0"/>
              <a:t>‹#›</a:t>
            </a:fld>
            <a:endParaRPr lang="en-US"/>
          </a:p>
        </p:txBody>
      </p:sp>
    </p:spTree>
    <p:extLst>
      <p:ext uri="{BB962C8B-B14F-4D97-AF65-F5344CB8AC3E}">
        <p14:creationId xmlns:p14="http://schemas.microsoft.com/office/powerpoint/2010/main" val="3903151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EA3F17-B8D4-4541-8A14-B37D7D5E6123}" type="datetimeFigureOut">
              <a:rPr lang="en-US" smtClean="0"/>
              <a:t>4/26/2019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41822E-E536-DA4A-B8E0-DF814225719A}" type="slidenum">
              <a:rPr lang="en-US" smtClean="0"/>
              <a:t>‹#›</a:t>
            </a:fld>
            <a:endParaRPr lang="en-US"/>
          </a:p>
        </p:txBody>
      </p:sp>
    </p:spTree>
    <p:extLst>
      <p:ext uri="{BB962C8B-B14F-4D97-AF65-F5344CB8AC3E}">
        <p14:creationId xmlns:p14="http://schemas.microsoft.com/office/powerpoint/2010/main" val="3361849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EA3F17-B8D4-4541-8A14-B37D7D5E6123}" type="datetimeFigureOut">
              <a:rPr lang="en-US" smtClean="0"/>
              <a:t>4/26/2019</a:t>
            </a:fld>
            <a:endParaRPr lang="en-US"/>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a:p>
        </p:txBody>
      </p:sp>
      <p:sp>
        <p:nvSpPr>
          <p:cNvPr id="7" name="Slide Number Placeholder 6"/>
          <p:cNvSpPr>
            <a:spLocks noGrp="1"/>
          </p:cNvSpPr>
          <p:nvPr>
            <p:ph type="sldNum" sz="quarter" idx="12"/>
          </p:nvPr>
        </p:nvSpPr>
        <p:spPr/>
        <p:txBody>
          <a:bodyPr/>
          <a:lstStyle/>
          <a:p>
            <a:fld id="{2041822E-E536-DA4A-B8E0-DF814225719A}" type="slidenum">
              <a:rPr lang="en-US" smtClean="0"/>
              <a:t>‹#›</a:t>
            </a:fld>
            <a:endParaRPr lang="en-US"/>
          </a:p>
        </p:txBody>
      </p:sp>
    </p:spTree>
    <p:extLst>
      <p:ext uri="{BB962C8B-B14F-4D97-AF65-F5344CB8AC3E}">
        <p14:creationId xmlns:p14="http://schemas.microsoft.com/office/powerpoint/2010/main" val="1845773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16EA3F17-B8D4-4541-8A14-B37D7D5E6123}" type="datetimeFigureOut">
              <a:rPr lang="en-US" smtClean="0"/>
              <a:t>4/26/2019</a:t>
            </a:fld>
            <a:endParaRPr lang="en-US"/>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a:p>
        </p:txBody>
      </p:sp>
      <p:sp>
        <p:nvSpPr>
          <p:cNvPr id="7" name="Slide Number Placeholder 6"/>
          <p:cNvSpPr>
            <a:spLocks noGrp="1"/>
          </p:cNvSpPr>
          <p:nvPr>
            <p:ph type="sldNum" sz="quarter" idx="12"/>
          </p:nvPr>
        </p:nvSpPr>
        <p:spPr/>
        <p:txBody>
          <a:bodyPr/>
          <a:lstStyle/>
          <a:p>
            <a:fld id="{2041822E-E536-DA4A-B8E0-DF814225719A}" type="slidenum">
              <a:rPr lang="en-US" smtClean="0"/>
              <a:t>‹#›</a:t>
            </a:fld>
            <a:endParaRPr lang="en-US"/>
          </a:p>
        </p:txBody>
      </p:sp>
    </p:spTree>
    <p:extLst>
      <p:ext uri="{BB962C8B-B14F-4D97-AF65-F5344CB8AC3E}">
        <p14:creationId xmlns:p14="http://schemas.microsoft.com/office/powerpoint/2010/main" val="984422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8000">
              <a:schemeClr val="accent3">
                <a:lumMod val="20000"/>
                <a:lumOff val="80000"/>
              </a:schemeClr>
            </a:gs>
            <a:gs pos="27000">
              <a:schemeClr val="tx2">
                <a:lumMod val="10000"/>
                <a:lumOff val="90000"/>
              </a:schemeClr>
            </a:gs>
            <a:gs pos="95000">
              <a:schemeClr val="accent3">
                <a:lumMod val="40000"/>
                <a:lumOff val="60000"/>
              </a:schemeClr>
            </a:gs>
            <a:gs pos="100000">
              <a:schemeClr val="accent3">
                <a:lumMod val="60000"/>
                <a:lumOff val="40000"/>
              </a:schemeClr>
            </a:gs>
          </a:gsLst>
          <a:lin ang="30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6EA3F17-B8D4-4541-8A14-B37D7D5E6123}" type="datetimeFigureOut">
              <a:rPr lang="en-US" smtClean="0"/>
              <a:t>4/26/2019</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2041822E-E536-DA4A-B8E0-DF814225719A}" type="slidenum">
              <a:rPr lang="en-US" smtClean="0"/>
              <a:t>‹#›</a:t>
            </a:fld>
            <a:endParaRPr lang="en-US"/>
          </a:p>
        </p:txBody>
      </p:sp>
    </p:spTree>
    <p:extLst>
      <p:ext uri="{BB962C8B-B14F-4D97-AF65-F5344CB8AC3E}">
        <p14:creationId xmlns:p14="http://schemas.microsoft.com/office/powerpoint/2010/main" val="1103615226"/>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19.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hyperlink" Target="mailto:vvaidya@tifr.res.in"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openxmlformats.org/officeDocument/2006/relationships/customXml" Target="../ink/ink5.xml"/><Relationship Id="rId2" Type="http://schemas.openxmlformats.org/officeDocument/2006/relationships/image" Target="../media/image2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6.png"/><Relationship Id="rId10" Type="http://schemas.openxmlformats.org/officeDocument/2006/relationships/image" Target="../media/image140.png"/><Relationship Id="rId4" Type="http://schemas.openxmlformats.org/officeDocument/2006/relationships/image" Target="../media/image25.png"/><Relationship Id="rId9" Type="http://schemas.openxmlformats.org/officeDocument/2006/relationships/customXml" Target="../ink/ink6.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ustomXml" Target="../ink/ink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customXml" Target="../ink/ink8.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2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jpeg"/><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3.png"/><Relationship Id="rId4" Type="http://schemas.openxmlformats.org/officeDocument/2006/relationships/customXml" Target="../ink/ink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customXml" Target="../ink/ink10.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www-sciencedirect-com.ezproxy.usd.edu/science/article/pii/S0006322300009501#!"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ustomXml" Target="../ink/ink1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customXml" Target="../ink/ink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3.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3.png"/><Relationship Id="rId4" Type="http://schemas.openxmlformats.org/officeDocument/2006/relationships/customXml" Target="../ink/ink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customXml" Target="../ink/ink4.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025" name="Picture 1" descr="page1image3877920">
            <a:extLst>
              <a:ext uri="{FF2B5EF4-FFF2-40B4-BE49-F238E27FC236}">
                <a16:creationId xmlns:a16="http://schemas.microsoft.com/office/drawing/2014/main" id="{1FECD9AC-8A9E-794C-A455-74196FC0E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73399F2-D3DF-6A4E-A41D-ADF5DA30A5B2}"/>
              </a:ext>
            </a:extLst>
          </p:cNvPr>
          <p:cNvSpPr txBox="1"/>
          <p:nvPr/>
        </p:nvSpPr>
        <p:spPr>
          <a:xfrm>
            <a:off x="6752490" y="2407627"/>
            <a:ext cx="5562600" cy="2123658"/>
          </a:xfrm>
          <a:prstGeom prst="rect">
            <a:avLst/>
          </a:prstGeom>
          <a:noFill/>
        </p:spPr>
        <p:txBody>
          <a:bodyPr wrap="square" rtlCol="0">
            <a:spAutoFit/>
          </a:bodyPr>
          <a:lstStyle/>
          <a:p>
            <a:pPr algn="ctr"/>
            <a:r>
              <a:rPr lang="en-US" sz="3600" u="sng" dirty="0">
                <a:solidFill>
                  <a:schemeClr val="bg1"/>
                </a:solidFill>
                <a:latin typeface="Charter Roman" panose="02040503050506020203" pitchFamily="18" charset="0"/>
              </a:rPr>
              <a:t>Hallucinogens for Healing:</a:t>
            </a:r>
          </a:p>
          <a:p>
            <a:pPr algn="ctr"/>
            <a:r>
              <a:rPr lang="en-US" sz="3200" dirty="0">
                <a:solidFill>
                  <a:schemeClr val="bg1"/>
                </a:solidFill>
                <a:latin typeface="Charter Roman" panose="02040503050506020203" pitchFamily="18" charset="0"/>
              </a:rPr>
              <a:t>How psychedelics may  reverse stress-induced </a:t>
            </a:r>
          </a:p>
          <a:p>
            <a:pPr algn="ctr"/>
            <a:r>
              <a:rPr lang="en-US" sz="3200" dirty="0">
                <a:solidFill>
                  <a:schemeClr val="bg1"/>
                </a:solidFill>
                <a:latin typeface="Charter Roman" panose="02040503050506020203" pitchFamily="18" charset="0"/>
              </a:rPr>
              <a:t>brain deficits </a:t>
            </a:r>
          </a:p>
        </p:txBody>
      </p:sp>
    </p:spTree>
    <p:extLst>
      <p:ext uri="{BB962C8B-B14F-4D97-AF65-F5344CB8AC3E}">
        <p14:creationId xmlns:p14="http://schemas.microsoft.com/office/powerpoint/2010/main" val="3594062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B30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An external file that holds a picture, illustration, etc.&#10;Object name is nihms771625f1.jpg">
            <a:extLst>
              <a:ext uri="{FF2B5EF4-FFF2-40B4-BE49-F238E27FC236}">
                <a16:creationId xmlns:a16="http://schemas.microsoft.com/office/drawing/2014/main" id="{94F65240-2B56-6E47-8FC5-27BF98ACC8C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6195" y="804672"/>
            <a:ext cx="10673085" cy="52486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8C3E24A-385B-014F-B7B2-01E2548450A2}"/>
              </a:ext>
            </a:extLst>
          </p:cNvPr>
          <p:cNvSpPr txBox="1"/>
          <p:nvPr/>
        </p:nvSpPr>
        <p:spPr>
          <a:xfrm>
            <a:off x="0" y="33004"/>
            <a:ext cx="1612942" cy="369332"/>
          </a:xfrm>
          <a:prstGeom prst="rect">
            <a:avLst/>
          </a:prstGeom>
          <a:noFill/>
        </p:spPr>
        <p:txBody>
          <a:bodyPr wrap="none" rtlCol="0">
            <a:spAutoFit/>
          </a:bodyPr>
          <a:lstStyle/>
          <a:p>
            <a:r>
              <a:rPr lang="en-US" dirty="0">
                <a:solidFill>
                  <a:schemeClr val="bg1"/>
                </a:solidFill>
              </a:rPr>
              <a:t>(</a:t>
            </a:r>
            <a:r>
              <a:rPr lang="en-US" dirty="0" err="1">
                <a:solidFill>
                  <a:schemeClr val="bg1"/>
                </a:solidFill>
              </a:rPr>
              <a:t>Arnsten</a:t>
            </a:r>
            <a:r>
              <a:rPr lang="en-US" dirty="0">
                <a:solidFill>
                  <a:schemeClr val="bg1"/>
                </a:solidFill>
              </a:rPr>
              <a:t> 2015)</a:t>
            </a:r>
          </a:p>
        </p:txBody>
      </p:sp>
    </p:spTree>
    <p:extLst>
      <p:ext uri="{BB962C8B-B14F-4D97-AF65-F5344CB8AC3E}">
        <p14:creationId xmlns:p14="http://schemas.microsoft.com/office/powerpoint/2010/main" val="2936341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page404image5973056">
            <a:extLst>
              <a:ext uri="{FF2B5EF4-FFF2-40B4-BE49-F238E27FC236}">
                <a16:creationId xmlns:a16="http://schemas.microsoft.com/office/drawing/2014/main" id="{657130C1-66D9-3347-A0A4-873F85F6F4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8" r="63" b="74892"/>
          <a:stretch/>
        </p:blipFill>
        <p:spPr bwMode="auto">
          <a:xfrm>
            <a:off x="0" y="-22836"/>
            <a:ext cx="10515600" cy="42436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 descr="page404image5973056">
            <a:extLst>
              <a:ext uri="{FF2B5EF4-FFF2-40B4-BE49-F238E27FC236}">
                <a16:creationId xmlns:a16="http://schemas.microsoft.com/office/drawing/2014/main" id="{A4B2034D-443B-5645-A1F0-60BEA82337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505" r="63" b="58732"/>
          <a:stretch/>
        </p:blipFill>
        <p:spPr bwMode="auto">
          <a:xfrm>
            <a:off x="0" y="4220817"/>
            <a:ext cx="10515600" cy="263718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E7FC5BFB-E932-3C4E-B187-7B8B9951EACC}"/>
              </a:ext>
            </a:extLst>
          </p:cNvPr>
          <p:cNvSpPr>
            <a:spLocks noGrp="1"/>
          </p:cNvSpPr>
          <p:nvPr>
            <p:ph idx="1"/>
          </p:nvPr>
        </p:nvSpPr>
        <p:spPr>
          <a:xfrm>
            <a:off x="0" y="0"/>
            <a:ext cx="12192000" cy="4658670"/>
          </a:xfrm>
        </p:spPr>
        <p:txBody>
          <a:bodyPr>
            <a:normAutofit/>
          </a:bodyPr>
          <a:lstStyle/>
          <a:p>
            <a:pPr marL="0" indent="0">
              <a:buNone/>
            </a:pPr>
            <a:r>
              <a:rPr lang="en-US" sz="2800" dirty="0"/>
              <a:t>(Song et al 2017)</a:t>
            </a:r>
          </a:p>
          <a:p>
            <a:r>
              <a:rPr lang="en-US" sz="3200" dirty="0"/>
              <a:t>BDNF can be synthesized in astrocytes, microglia, presynaptic and postsynaptic dendrites</a:t>
            </a:r>
          </a:p>
          <a:p>
            <a:r>
              <a:rPr lang="en-US" sz="3200" i="1" dirty="0" err="1"/>
              <a:t>Bdnf</a:t>
            </a:r>
            <a:r>
              <a:rPr lang="en-US" sz="3200" dirty="0"/>
              <a:t> gene has 9 unique promotors that drive transcription of at least 20 different transcripts than encode for an identical protein</a:t>
            </a:r>
          </a:p>
          <a:p>
            <a:pPr lvl="1"/>
            <a:r>
              <a:rPr lang="en-US" sz="2800" dirty="0"/>
              <a:t>Spatial code hypothesis speculates differential expression of </a:t>
            </a:r>
            <a:r>
              <a:rPr lang="en-US" sz="2800" i="1" dirty="0" err="1"/>
              <a:t>Bdnf</a:t>
            </a:r>
            <a:r>
              <a:rPr lang="en-US" sz="2800" dirty="0"/>
              <a:t> transcripts enables local spatial, temporal, and stimulus-specific BDNF production.</a:t>
            </a:r>
            <a:endParaRPr lang="en-US" sz="2800" i="1" dirty="0"/>
          </a:p>
        </p:txBody>
      </p:sp>
    </p:spTree>
    <p:extLst>
      <p:ext uri="{BB962C8B-B14F-4D97-AF65-F5344CB8AC3E}">
        <p14:creationId xmlns:p14="http://schemas.microsoft.com/office/powerpoint/2010/main" val="216944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dissolve">
                                      <p:cBhvr>
                                        <p:cTn id="17" dur="500"/>
                                        <p:tgtEl>
                                          <p:spTgt spid="7">
                                            <p:txEl>
                                              <p:pRg st="0" end="0"/>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dissolve">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dissolve">
                                      <p:cBhvr>
                                        <p:cTn id="29"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9" name="Picture 1" descr="page404image5973056">
            <a:extLst>
              <a:ext uri="{FF2B5EF4-FFF2-40B4-BE49-F238E27FC236}">
                <a16:creationId xmlns:a16="http://schemas.microsoft.com/office/drawing/2014/main" id="{F8D1914C-7B44-8D4A-B55C-531F6205C9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379" b="40930"/>
          <a:stretch/>
        </p:blipFill>
        <p:spPr bwMode="auto">
          <a:xfrm>
            <a:off x="0" y="1"/>
            <a:ext cx="1219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F69CA0A-FFFA-8F4C-9EEC-2B4085DE704C}"/>
              </a:ext>
            </a:extLst>
          </p:cNvPr>
          <p:cNvSpPr txBox="1"/>
          <p:nvPr/>
        </p:nvSpPr>
        <p:spPr>
          <a:xfrm>
            <a:off x="806196" y="3429000"/>
            <a:ext cx="7518400" cy="2616101"/>
          </a:xfrm>
          <a:prstGeom prst="rect">
            <a:avLst/>
          </a:prstGeom>
          <a:noFill/>
        </p:spPr>
        <p:txBody>
          <a:bodyPr wrap="square" rtlCol="0">
            <a:spAutoFit/>
          </a:bodyPr>
          <a:lstStyle/>
          <a:p>
            <a:r>
              <a:rPr lang="en-US" sz="2000" dirty="0">
                <a:latin typeface="Charter Roman" panose="02040503050506020203" pitchFamily="18" charset="0"/>
              </a:rPr>
              <a:t>(</a:t>
            </a:r>
            <a:r>
              <a:rPr lang="en-US" sz="2000" dirty="0" err="1">
                <a:latin typeface="Charter Roman" panose="02040503050506020203" pitchFamily="18" charset="0"/>
              </a:rPr>
              <a:t>Baj</a:t>
            </a:r>
            <a:r>
              <a:rPr lang="en-US" sz="2000" dirty="0">
                <a:latin typeface="Charter Roman" panose="02040503050506020203" pitchFamily="18" charset="0"/>
              </a:rPr>
              <a:t> et al 2011)</a:t>
            </a:r>
          </a:p>
          <a:p>
            <a:r>
              <a:rPr lang="en-US" sz="2400" dirty="0">
                <a:latin typeface="Charter Roman" panose="02040503050506020203" pitchFamily="18" charset="0"/>
              </a:rPr>
              <a:t>Upon cortical/hippocampal neuron activation</a:t>
            </a:r>
          </a:p>
          <a:p>
            <a:endParaRPr lang="en-US" sz="2400" dirty="0">
              <a:latin typeface="Charter Roman" panose="02040503050506020203" pitchFamily="18" charset="0"/>
            </a:endParaRPr>
          </a:p>
          <a:p>
            <a:r>
              <a:rPr lang="en-US" sz="2400" b="1" dirty="0">
                <a:latin typeface="Charter Roman" panose="02040503050506020203" pitchFamily="18" charset="0"/>
              </a:rPr>
              <a:t>Exons 1 and 4 </a:t>
            </a:r>
            <a:r>
              <a:rPr lang="en-US" sz="2400" dirty="0">
                <a:latin typeface="Charter Roman" panose="02040503050506020203" pitchFamily="18" charset="0"/>
              </a:rPr>
              <a:t>localized to proximal dendritic regions (primary dendrites 60 µm away from soma)</a:t>
            </a:r>
          </a:p>
          <a:p>
            <a:r>
              <a:rPr lang="en-US" sz="2400" b="1" dirty="0">
                <a:latin typeface="Charter Roman" panose="02040503050506020203" pitchFamily="18" charset="0"/>
              </a:rPr>
              <a:t>Exons 2 and 6 (L-3’-UTR) </a:t>
            </a:r>
            <a:r>
              <a:rPr lang="en-US" sz="2400" dirty="0">
                <a:latin typeface="Charter Roman" panose="02040503050506020203" pitchFamily="18" charset="0"/>
              </a:rPr>
              <a:t>localized to distal dendrites (60 µm and further from soma)</a:t>
            </a:r>
          </a:p>
        </p:txBody>
      </p:sp>
      <p:pic>
        <p:nvPicPr>
          <p:cNvPr id="2051" name="Picture 3" descr="An external file that holds a picture, illustration, etc.&#10;Object name is pnas.1014168108fig06.jpg">
            <a:extLst>
              <a:ext uri="{FF2B5EF4-FFF2-40B4-BE49-F238E27FC236}">
                <a16:creationId xmlns:a16="http://schemas.microsoft.com/office/drawing/2014/main" id="{5F46BBE6-A4B0-9546-A8B1-6BEDED9C8E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5810"/>
          <a:stretch/>
        </p:blipFill>
        <p:spPr bwMode="auto">
          <a:xfrm>
            <a:off x="8943734" y="3346869"/>
            <a:ext cx="3248266" cy="3511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396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06C1EAB2-66B1-4D5E-979D-B72DE15936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454219" y="1142999"/>
            <a:ext cx="0" cy="4572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4" name="Picture 1" descr="page4image5912352">
            <a:extLst>
              <a:ext uri="{FF2B5EF4-FFF2-40B4-BE49-F238E27FC236}">
                <a16:creationId xmlns:a16="http://schemas.microsoft.com/office/drawing/2014/main" id="{5383747C-4162-1B4B-92B8-C00C1CE8A5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88" r="2528" b="64374"/>
          <a:stretch/>
        </p:blipFill>
        <p:spPr bwMode="auto">
          <a:xfrm>
            <a:off x="-112293" y="0"/>
            <a:ext cx="8438146" cy="49819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 descr="page4image5912352">
            <a:extLst>
              <a:ext uri="{FF2B5EF4-FFF2-40B4-BE49-F238E27FC236}">
                <a16:creationId xmlns:a16="http://schemas.microsoft.com/office/drawing/2014/main" id="{62856868-89AB-C540-A0A2-AB86E1C3EC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88" t="87043" r="2191" b="123"/>
          <a:stretch/>
        </p:blipFill>
        <p:spPr bwMode="auto">
          <a:xfrm>
            <a:off x="-112295" y="4981941"/>
            <a:ext cx="8438141" cy="18760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1855B3A-9DF5-CC44-8440-B6B98471F7A1}"/>
              </a:ext>
            </a:extLst>
          </p:cNvPr>
          <p:cNvSpPr txBox="1"/>
          <p:nvPr/>
        </p:nvSpPr>
        <p:spPr>
          <a:xfrm>
            <a:off x="8208165" y="5656075"/>
            <a:ext cx="4230417" cy="923330"/>
          </a:xfrm>
          <a:prstGeom prst="rect">
            <a:avLst/>
          </a:prstGeom>
          <a:noFill/>
        </p:spPr>
        <p:txBody>
          <a:bodyPr wrap="square" rtlCol="0">
            <a:spAutoFit/>
          </a:bodyPr>
          <a:lstStyle/>
          <a:p>
            <a:r>
              <a:rPr lang="en-US" dirty="0">
                <a:latin typeface="Charter Roman" panose="02040503050506020203" pitchFamily="18" charset="0"/>
              </a:rPr>
              <a:t>Chronic Stress </a:t>
            </a:r>
            <a:r>
              <a:rPr lang="en-US" dirty="0">
                <a:latin typeface="Charter Roman" panose="02040503050506020203" pitchFamily="18" charset="0"/>
                <a:sym typeface="Wingdings" pitchFamily="2" charset="2"/>
              </a:rPr>
              <a:t> persistent ↑ in</a:t>
            </a:r>
          </a:p>
          <a:p>
            <a:r>
              <a:rPr lang="en-US" dirty="0">
                <a:latin typeface="Charter Roman" panose="02040503050506020203" pitchFamily="18" charset="0"/>
                <a:sym typeface="Wingdings" pitchFamily="2" charset="2"/>
              </a:rPr>
              <a:t>				</a:t>
            </a:r>
            <a:r>
              <a:rPr lang="en-US" dirty="0">
                <a:latin typeface="Charter Roman" panose="02040503050506020203" pitchFamily="18" charset="0"/>
              </a:rPr>
              <a:t>BLA </a:t>
            </a:r>
            <a:r>
              <a:rPr lang="en-US" i="1" dirty="0" err="1">
                <a:latin typeface="Charter Roman" panose="02040503050506020203" pitchFamily="18" charset="0"/>
              </a:rPr>
              <a:t>Bdnf</a:t>
            </a:r>
            <a:r>
              <a:rPr lang="en-US" i="1" dirty="0">
                <a:latin typeface="Charter Roman" panose="02040503050506020203" pitchFamily="18" charset="0"/>
              </a:rPr>
              <a:t> </a:t>
            </a:r>
          </a:p>
          <a:p>
            <a:r>
              <a:rPr lang="en-US" i="1" dirty="0">
                <a:latin typeface="Charter Roman" panose="02040503050506020203" pitchFamily="18" charset="0"/>
              </a:rPr>
              <a:t>			*even after stress stops</a:t>
            </a:r>
          </a:p>
        </p:txBody>
      </p:sp>
      <p:sp>
        <p:nvSpPr>
          <p:cNvPr id="12" name="TextBox 11">
            <a:extLst>
              <a:ext uri="{FF2B5EF4-FFF2-40B4-BE49-F238E27FC236}">
                <a16:creationId xmlns:a16="http://schemas.microsoft.com/office/drawing/2014/main" id="{4967E66D-7040-1849-862C-CF1F94616C0D}"/>
              </a:ext>
            </a:extLst>
          </p:cNvPr>
          <p:cNvSpPr txBox="1"/>
          <p:nvPr/>
        </p:nvSpPr>
        <p:spPr>
          <a:xfrm>
            <a:off x="8292150" y="3325739"/>
            <a:ext cx="3895618" cy="923330"/>
          </a:xfrm>
          <a:prstGeom prst="rect">
            <a:avLst/>
          </a:prstGeom>
          <a:noFill/>
        </p:spPr>
        <p:txBody>
          <a:bodyPr wrap="none" rtlCol="0">
            <a:spAutoFit/>
          </a:bodyPr>
          <a:lstStyle/>
          <a:p>
            <a:r>
              <a:rPr lang="en-US" dirty="0">
                <a:latin typeface="Charter Roman" panose="02040503050506020203" pitchFamily="18" charset="0"/>
              </a:rPr>
              <a:t>Knockdown of </a:t>
            </a:r>
            <a:r>
              <a:rPr lang="en-US" dirty="0" err="1">
                <a:latin typeface="Charter Roman" panose="02040503050506020203" pitchFamily="18" charset="0"/>
              </a:rPr>
              <a:t>astroglial</a:t>
            </a:r>
            <a:r>
              <a:rPr lang="en-US" dirty="0">
                <a:latin typeface="Charter Roman" panose="02040503050506020203" pitchFamily="18" charset="0"/>
              </a:rPr>
              <a:t> glutamate</a:t>
            </a:r>
          </a:p>
          <a:p>
            <a:r>
              <a:rPr lang="en-US" dirty="0">
                <a:latin typeface="Charter Roman" panose="02040503050506020203" pitchFamily="18" charset="0"/>
              </a:rPr>
              <a:t>transporters in IL induces depression</a:t>
            </a:r>
          </a:p>
          <a:p>
            <a:r>
              <a:rPr lang="en-US" dirty="0">
                <a:latin typeface="Charter Roman" panose="02040503050506020203" pitchFamily="18" charset="0"/>
              </a:rPr>
              <a:t>(</a:t>
            </a:r>
            <a:r>
              <a:rPr lang="en-US" dirty="0" err="1">
                <a:latin typeface="Charter Roman" panose="02040503050506020203" pitchFamily="18" charset="0"/>
              </a:rPr>
              <a:t>Fullana</a:t>
            </a:r>
            <a:r>
              <a:rPr lang="en-US" dirty="0">
                <a:latin typeface="Charter Roman" panose="02040503050506020203" pitchFamily="18" charset="0"/>
              </a:rPr>
              <a:t> 2019)</a:t>
            </a:r>
          </a:p>
        </p:txBody>
      </p:sp>
      <p:sp>
        <p:nvSpPr>
          <p:cNvPr id="17" name="TextBox 16">
            <a:extLst>
              <a:ext uri="{FF2B5EF4-FFF2-40B4-BE49-F238E27FC236}">
                <a16:creationId xmlns:a16="http://schemas.microsoft.com/office/drawing/2014/main" id="{E48C1D1E-8434-0B4E-9806-786A69FB1182}"/>
              </a:ext>
            </a:extLst>
          </p:cNvPr>
          <p:cNvSpPr txBox="1"/>
          <p:nvPr/>
        </p:nvSpPr>
        <p:spPr>
          <a:xfrm>
            <a:off x="8292150" y="4425140"/>
            <a:ext cx="4028750" cy="923330"/>
          </a:xfrm>
          <a:prstGeom prst="rect">
            <a:avLst/>
          </a:prstGeom>
          <a:noFill/>
        </p:spPr>
        <p:txBody>
          <a:bodyPr wrap="square" rtlCol="0">
            <a:spAutoFit/>
          </a:bodyPr>
          <a:lstStyle/>
          <a:p>
            <a:r>
              <a:rPr lang="en-US" dirty="0">
                <a:latin typeface="Charter Roman" panose="02040503050506020203" pitchFamily="18" charset="0"/>
              </a:rPr>
              <a:t>Chronic Stress </a:t>
            </a:r>
            <a:r>
              <a:rPr lang="en-US" dirty="0">
                <a:latin typeface="Charter Roman" panose="02040503050506020203" pitchFamily="18" charset="0"/>
                <a:sym typeface="Wingdings" pitchFamily="2" charset="2"/>
              </a:rPr>
              <a:t></a:t>
            </a:r>
            <a:r>
              <a:rPr lang="en-US" dirty="0">
                <a:latin typeface="Charter Roman" panose="02040503050506020203" pitchFamily="18" charset="0"/>
              </a:rPr>
              <a:t> alteration of microglia morphology in IL, PrL, AC, </a:t>
            </a:r>
            <a:r>
              <a:rPr lang="en-US" dirty="0" err="1">
                <a:latin typeface="Charter Roman" panose="02040503050506020203" pitchFamily="18" charset="0"/>
              </a:rPr>
              <a:t>MeA</a:t>
            </a:r>
            <a:r>
              <a:rPr lang="en-US" dirty="0">
                <a:latin typeface="Charter Roman" panose="02040503050506020203" pitchFamily="18" charset="0"/>
              </a:rPr>
              <a:t>….</a:t>
            </a:r>
          </a:p>
        </p:txBody>
      </p:sp>
      <p:sp>
        <p:nvSpPr>
          <p:cNvPr id="19" name="Content Placeholder 2">
            <a:extLst>
              <a:ext uri="{FF2B5EF4-FFF2-40B4-BE49-F238E27FC236}">
                <a16:creationId xmlns:a16="http://schemas.microsoft.com/office/drawing/2014/main" id="{6C20B104-BC12-B449-8EE3-93CB7FE67AEF}"/>
              </a:ext>
            </a:extLst>
          </p:cNvPr>
          <p:cNvSpPr>
            <a:spLocks noGrp="1"/>
          </p:cNvSpPr>
          <p:nvPr>
            <p:ph idx="1"/>
          </p:nvPr>
        </p:nvSpPr>
        <p:spPr>
          <a:xfrm>
            <a:off x="8287918" y="1857423"/>
            <a:ext cx="3899850" cy="1371553"/>
          </a:xfrm>
        </p:spPr>
        <p:txBody>
          <a:bodyPr>
            <a:noAutofit/>
          </a:bodyPr>
          <a:lstStyle/>
          <a:p>
            <a:pPr marL="0" indent="0">
              <a:buNone/>
            </a:pPr>
            <a:r>
              <a:rPr lang="en-US" sz="2000" b="1" dirty="0">
                <a:latin typeface="Charter Roman" panose="02040503050506020203" pitchFamily="18" charset="0"/>
              </a:rPr>
              <a:t>(</a:t>
            </a:r>
            <a:r>
              <a:rPr lang="en-US" sz="2000" b="1" dirty="0" err="1">
                <a:latin typeface="Charter Roman" panose="02040503050506020203" pitchFamily="18" charset="0"/>
              </a:rPr>
              <a:t>Cerqueira</a:t>
            </a:r>
            <a:r>
              <a:rPr lang="en-US" sz="2000" b="1" dirty="0">
                <a:latin typeface="Charter Roman" panose="02040503050506020203" pitchFamily="18" charset="0"/>
              </a:rPr>
              <a:t> et al 2007)</a:t>
            </a:r>
          </a:p>
          <a:p>
            <a:pPr marL="228600" lvl="1" indent="0">
              <a:buNone/>
            </a:pPr>
            <a:r>
              <a:rPr lang="en-US" sz="2000" dirty="0">
                <a:latin typeface="Charter Roman" panose="02040503050506020203" pitchFamily="18" charset="0"/>
              </a:rPr>
              <a:t>4 weeks of CUS resulted in reduced volumes in layers I/ II of IL, PrL and ACC</a:t>
            </a:r>
          </a:p>
          <a:p>
            <a:pPr marL="228600" lvl="1" indent="0">
              <a:buNone/>
            </a:pPr>
            <a:r>
              <a:rPr lang="en-US" sz="2000" b="1" dirty="0">
                <a:latin typeface="Charter Roman" panose="02040503050506020203" pitchFamily="18" charset="0"/>
              </a:rPr>
              <a:t>	</a:t>
            </a:r>
            <a:br>
              <a:rPr lang="en-US" sz="2000" b="1" dirty="0">
                <a:latin typeface="Charter Roman" panose="02040503050506020203" pitchFamily="18" charset="0"/>
              </a:rPr>
            </a:br>
            <a:endParaRPr lang="en-US" sz="2000" dirty="0">
              <a:latin typeface="Charter Roman" panose="02040503050506020203" pitchFamily="18" charset="0"/>
            </a:endParaRPr>
          </a:p>
        </p:txBody>
      </p:sp>
      <p:sp>
        <p:nvSpPr>
          <p:cNvPr id="20" name="Content Placeholder 2">
            <a:extLst>
              <a:ext uri="{FF2B5EF4-FFF2-40B4-BE49-F238E27FC236}">
                <a16:creationId xmlns:a16="http://schemas.microsoft.com/office/drawing/2014/main" id="{E94AEBA0-2ABB-EC40-A2BD-E51FAB96A688}"/>
              </a:ext>
            </a:extLst>
          </p:cNvPr>
          <p:cNvSpPr txBox="1">
            <a:spLocks/>
          </p:cNvSpPr>
          <p:nvPr/>
        </p:nvSpPr>
        <p:spPr>
          <a:xfrm>
            <a:off x="8292150" y="-112212"/>
            <a:ext cx="3899850" cy="137155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spcBef>
                <a:spcPts val="400"/>
              </a:spcBef>
              <a:buNone/>
            </a:pPr>
            <a:r>
              <a:rPr lang="en-US" b="1" dirty="0">
                <a:latin typeface="Charter Roman" panose="02040503050506020203" pitchFamily="18" charset="0"/>
              </a:rPr>
              <a:t>(Tripathi et al 2019)</a:t>
            </a:r>
          </a:p>
          <a:p>
            <a:pPr lvl="1">
              <a:spcBef>
                <a:spcPts val="400"/>
              </a:spcBef>
            </a:pPr>
            <a:r>
              <a:rPr lang="en-US" sz="1800" dirty="0">
                <a:latin typeface="Charter Roman" panose="02040503050506020203" pitchFamily="18" charset="0"/>
              </a:rPr>
              <a:t>Lesioning the BLA prior to stress prevents stress induced changes to PFC</a:t>
            </a:r>
            <a:r>
              <a:rPr lang="en-US" sz="2400" b="1" dirty="0">
                <a:latin typeface="Charter Roman" panose="02040503050506020203" pitchFamily="18" charset="0"/>
              </a:rPr>
              <a:t>	</a:t>
            </a:r>
            <a:endParaRPr lang="en-US" sz="2400" dirty="0">
              <a:latin typeface="Charter Roman" panose="02040503050506020203" pitchFamily="18" charset="0"/>
            </a:endParaRPr>
          </a:p>
          <a:p>
            <a:pPr lvl="1">
              <a:spcBef>
                <a:spcPts val="400"/>
              </a:spcBef>
            </a:pPr>
            <a:r>
              <a:rPr lang="en-US" sz="2000" dirty="0">
                <a:latin typeface="Charter Roman" panose="02040503050506020203" pitchFamily="18" charset="0"/>
              </a:rPr>
              <a:t>Temporary BLA </a:t>
            </a:r>
            <a:r>
              <a:rPr lang="en-US" sz="2000" dirty="0" err="1">
                <a:latin typeface="Charter Roman" panose="02040503050506020203" pitchFamily="18" charset="0"/>
              </a:rPr>
              <a:t>inactivcation</a:t>
            </a:r>
            <a:r>
              <a:rPr lang="en-US" sz="2000" dirty="0">
                <a:latin typeface="Charter Roman" panose="02040503050506020203" pitchFamily="18" charset="0"/>
              </a:rPr>
              <a:t> during stress as well</a:t>
            </a:r>
            <a:br>
              <a:rPr lang="en-US" sz="2000" b="1" dirty="0">
                <a:latin typeface="Charter Roman" panose="02040503050506020203" pitchFamily="18" charset="0"/>
              </a:rPr>
            </a:br>
            <a:endParaRPr lang="en-US" sz="2000" dirty="0">
              <a:latin typeface="Charter Roman" panose="02040503050506020203" pitchFamily="18" charset="0"/>
            </a:endParaRPr>
          </a:p>
        </p:txBody>
      </p:sp>
    </p:spTree>
    <p:extLst>
      <p:ext uri="{BB962C8B-B14F-4D97-AF65-F5344CB8AC3E}">
        <p14:creationId xmlns:p14="http://schemas.microsoft.com/office/powerpoint/2010/main" val="132185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dissolve">
                                      <p:cBhvr>
                                        <p:cTn id="7" dur="500"/>
                                        <p:tgtEl>
                                          <p:spTgt spid="19">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
                                            <p:txEl>
                                              <p:pRg st="1" end="1"/>
                                            </p:txEl>
                                          </p:spTgt>
                                        </p:tgtEl>
                                        <p:attrNameLst>
                                          <p:attrName>style.visibility</p:attrName>
                                        </p:attrNameLst>
                                      </p:cBhvr>
                                      <p:to>
                                        <p:strVal val="visible"/>
                                      </p:to>
                                    </p:set>
                                    <p:animEffect transition="in" filter="dissolve">
                                      <p:cBhvr>
                                        <p:cTn id="10" dur="500"/>
                                        <p:tgtEl>
                                          <p:spTgt spid="19">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animEffect transition="in" filter="dissolve">
                                      <p:cBhvr>
                                        <p:cTn id="13" dur="500"/>
                                        <p:tgtEl>
                                          <p:spTgt spid="1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20">
                                            <p:txEl>
                                              <p:pRg st="0" end="0"/>
                                            </p:txEl>
                                          </p:spTgt>
                                        </p:tgtEl>
                                        <p:attrNameLst>
                                          <p:attrName>style.visibility</p:attrName>
                                        </p:attrNameLst>
                                      </p:cBhvr>
                                      <p:to>
                                        <p:strVal val="visible"/>
                                      </p:to>
                                    </p:set>
                                    <p:animEffect transition="in" filter="dissolve">
                                      <p:cBhvr>
                                        <p:cTn id="30" dur="500"/>
                                        <p:tgtEl>
                                          <p:spTgt spid="20">
                                            <p:txEl>
                                              <p:pRg st="0" end="0"/>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20">
                                            <p:txEl>
                                              <p:pRg st="1" end="1"/>
                                            </p:txEl>
                                          </p:spTgt>
                                        </p:tgtEl>
                                        <p:attrNameLst>
                                          <p:attrName>style.visibility</p:attrName>
                                        </p:attrNameLst>
                                      </p:cBhvr>
                                      <p:to>
                                        <p:strVal val="visible"/>
                                      </p:to>
                                    </p:set>
                                    <p:animEffect transition="in" filter="dissolve">
                                      <p:cBhvr>
                                        <p:cTn id="33" dur="500"/>
                                        <p:tgtEl>
                                          <p:spTgt spid="20">
                                            <p:txEl>
                                              <p:pRg st="1" end="1"/>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20">
                                            <p:txEl>
                                              <p:pRg st="2" end="2"/>
                                            </p:txEl>
                                          </p:spTgt>
                                        </p:tgtEl>
                                        <p:attrNameLst>
                                          <p:attrName>style.visibility</p:attrName>
                                        </p:attrNameLst>
                                      </p:cBhvr>
                                      <p:to>
                                        <p:strVal val="visible"/>
                                      </p:to>
                                    </p:set>
                                    <p:animEffect transition="in" filter="dissolve">
                                      <p:cBhvr>
                                        <p:cTn id="36"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7" grpId="0"/>
      <p:bldP spid="1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133">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F5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1" name="Picture 1" descr="page7image5942592">
            <a:extLst>
              <a:ext uri="{FF2B5EF4-FFF2-40B4-BE49-F238E27FC236}">
                <a16:creationId xmlns:a16="http://schemas.microsoft.com/office/drawing/2014/main" id="{3A6EAC7A-A801-5247-BE13-7166496EC2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00" t="1288" r="-1" b="64721"/>
          <a:stretch/>
        </p:blipFill>
        <p:spPr bwMode="auto">
          <a:xfrm>
            <a:off x="806196" y="159026"/>
            <a:ext cx="10678998" cy="45322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 descr="page7image5942592">
            <a:extLst>
              <a:ext uri="{FF2B5EF4-FFF2-40B4-BE49-F238E27FC236}">
                <a16:creationId xmlns:a16="http://schemas.microsoft.com/office/drawing/2014/main" id="{F58C5A07-9358-2C48-93B3-84781EDD4F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95" t="87166" r="-1898" b="-1261"/>
          <a:stretch/>
        </p:blipFill>
        <p:spPr bwMode="auto">
          <a:xfrm>
            <a:off x="806196" y="4527201"/>
            <a:ext cx="10903437" cy="223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001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CD28B0-047C-184F-AF40-6010CEFD4E71}"/>
              </a:ext>
            </a:extLst>
          </p:cNvPr>
          <p:cNvSpPr>
            <a:spLocks noGrp="1"/>
          </p:cNvSpPr>
          <p:nvPr>
            <p:ph idx="1"/>
          </p:nvPr>
        </p:nvSpPr>
        <p:spPr>
          <a:xfrm>
            <a:off x="5487344" y="0"/>
            <a:ext cx="5728650" cy="3263206"/>
          </a:xfrm>
        </p:spPr>
        <p:txBody>
          <a:bodyPr>
            <a:normAutofit/>
          </a:bodyPr>
          <a:lstStyle/>
          <a:p>
            <a:pPr marL="0" indent="0" algn="ctr">
              <a:buNone/>
            </a:pPr>
            <a:r>
              <a:rPr lang="en-US" sz="2200" b="1" u="sng" dirty="0">
                <a:latin typeface="Charter Roman" panose="02040503050506020203" pitchFamily="18" charset="0"/>
              </a:rPr>
              <a:t>Unpredictable Chronic Mild Stress </a:t>
            </a:r>
          </a:p>
          <a:p>
            <a:pPr marL="0" indent="0" algn="ctr">
              <a:buNone/>
            </a:pPr>
            <a:r>
              <a:rPr lang="en-US" sz="2200" b="1" dirty="0">
                <a:latin typeface="Charter Roman" panose="02040503050506020203" pitchFamily="18" charset="0"/>
              </a:rPr>
              <a:t>(5 weeks,  3-4 random stressors per day)</a:t>
            </a:r>
          </a:p>
          <a:p>
            <a:pPr algn="ctr"/>
            <a:endParaRPr lang="en-US" sz="2200" b="1" u="sng" dirty="0">
              <a:latin typeface="Charter Roman" panose="02040503050506020203" pitchFamily="18" charset="0"/>
            </a:endParaRPr>
          </a:p>
        </p:txBody>
      </p:sp>
      <p:sp>
        <p:nvSpPr>
          <p:cNvPr id="71" name="Rectangle 70">
            <a:extLst>
              <a:ext uri="{FF2B5EF4-FFF2-40B4-BE49-F238E27FC236}">
                <a16:creationId xmlns:a16="http://schemas.microsoft.com/office/drawing/2014/main" id="{B9A6A8C2-8B3A-4AD3-AFCC-F1D3F1F02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CDF64937-39B5-4AB3-A2EF-EA689BA60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Fig. 2">
            <a:extLst>
              <a:ext uri="{FF2B5EF4-FFF2-40B4-BE49-F238E27FC236}">
                <a16:creationId xmlns:a16="http://schemas.microsoft.com/office/drawing/2014/main" id="{2BF19D68-D725-6C4B-A83D-749361E68C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630"/>
          <a:stretch/>
        </p:blipFill>
        <p:spPr bwMode="auto">
          <a:xfrm>
            <a:off x="4464299" y="822892"/>
            <a:ext cx="7727701" cy="58504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30DE67C-EF0A-EC46-B68E-81483232654B}"/>
              </a:ext>
            </a:extLst>
          </p:cNvPr>
          <p:cNvSpPr txBox="1"/>
          <p:nvPr/>
        </p:nvSpPr>
        <p:spPr>
          <a:xfrm>
            <a:off x="-16933" y="6488667"/>
            <a:ext cx="2039213" cy="369332"/>
          </a:xfrm>
          <a:prstGeom prst="rect">
            <a:avLst/>
          </a:prstGeom>
          <a:noFill/>
        </p:spPr>
        <p:txBody>
          <a:bodyPr wrap="none" rtlCol="0">
            <a:spAutoFit/>
          </a:bodyPr>
          <a:lstStyle/>
          <a:p>
            <a:r>
              <a:rPr lang="en-US" dirty="0" err="1"/>
              <a:t>Nikolova</a:t>
            </a:r>
            <a:r>
              <a:rPr lang="en-US" dirty="0"/>
              <a:t> et al. 2018</a:t>
            </a:r>
          </a:p>
        </p:txBody>
      </p:sp>
      <p:sp>
        <p:nvSpPr>
          <p:cNvPr id="8" name="Content Placeholder 2">
            <a:extLst>
              <a:ext uri="{FF2B5EF4-FFF2-40B4-BE49-F238E27FC236}">
                <a16:creationId xmlns:a16="http://schemas.microsoft.com/office/drawing/2014/main" id="{32F31341-7C8D-8E4E-A38C-3BE88521DB98}"/>
              </a:ext>
            </a:extLst>
          </p:cNvPr>
          <p:cNvSpPr txBox="1">
            <a:spLocks/>
          </p:cNvSpPr>
          <p:nvPr/>
        </p:nvSpPr>
        <p:spPr>
          <a:xfrm>
            <a:off x="-31875" y="822892"/>
            <a:ext cx="4511115" cy="58504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sz="2300" dirty="0">
                <a:latin typeface="Charter Roman" panose="02040503050506020203" pitchFamily="18" charset="0"/>
              </a:rPr>
              <a:t>UCMS induced behavioral changes correlate with</a:t>
            </a:r>
            <a:r>
              <a:rPr lang="en-US" sz="2300" b="1" dirty="0">
                <a:latin typeface="Charter Roman" panose="02040503050506020203" pitchFamily="18" charset="0"/>
              </a:rPr>
              <a:t> increased </a:t>
            </a:r>
            <a:r>
              <a:rPr lang="en-US" sz="2300" dirty="0">
                <a:latin typeface="Charter Roman" panose="02040503050506020203" pitchFamily="18" charset="0"/>
              </a:rPr>
              <a:t>size of (MRI)</a:t>
            </a:r>
          </a:p>
          <a:p>
            <a:pPr lvl="1"/>
            <a:r>
              <a:rPr lang="en-US" sz="2000" dirty="0">
                <a:latin typeface="Charter Roman" panose="02040503050506020203" pitchFamily="18" charset="0"/>
              </a:rPr>
              <a:t>Prelimbic Cortex</a:t>
            </a:r>
          </a:p>
          <a:p>
            <a:pPr lvl="1"/>
            <a:r>
              <a:rPr lang="en-US" sz="2000" dirty="0">
                <a:latin typeface="Charter Roman" panose="02040503050506020203" pitchFamily="18" charset="0"/>
              </a:rPr>
              <a:t>Medial Orbital Cortex</a:t>
            </a:r>
          </a:p>
          <a:p>
            <a:pPr lvl="1"/>
            <a:r>
              <a:rPr lang="en-US" sz="2000" dirty="0">
                <a:latin typeface="Charter Roman" panose="02040503050506020203" pitchFamily="18" charset="0"/>
              </a:rPr>
              <a:t>Frontal Association Cortex</a:t>
            </a:r>
          </a:p>
          <a:p>
            <a:pPr lvl="1"/>
            <a:r>
              <a:rPr lang="en-US" sz="2000" dirty="0">
                <a:latin typeface="Charter Roman" panose="02040503050506020203" pitchFamily="18" charset="0"/>
              </a:rPr>
              <a:t>Amygdala</a:t>
            </a:r>
          </a:p>
          <a:p>
            <a:pPr lvl="1"/>
            <a:endParaRPr lang="en-US" sz="2000" dirty="0">
              <a:latin typeface="Charter Roman" panose="02040503050506020203" pitchFamily="18" charset="0"/>
            </a:endParaRPr>
          </a:p>
          <a:p>
            <a:pPr marL="15875" lvl="1" indent="0">
              <a:buNone/>
            </a:pPr>
            <a:r>
              <a:rPr lang="en-US" sz="2300" dirty="0">
                <a:latin typeface="Charter Roman" panose="02040503050506020203" pitchFamily="18" charset="0"/>
              </a:rPr>
              <a:t>Increase amygdala size showed greater expression of postsynaptic maker </a:t>
            </a:r>
            <a:r>
              <a:rPr lang="en-US" sz="2300" b="1" dirty="0">
                <a:latin typeface="Charter Roman" panose="02040503050506020203" pitchFamily="18" charset="0"/>
              </a:rPr>
              <a:t>PSD95</a:t>
            </a:r>
          </a:p>
        </p:txBody>
      </p:sp>
    </p:spTree>
    <p:extLst>
      <p:ext uri="{BB962C8B-B14F-4D97-AF65-F5344CB8AC3E}">
        <p14:creationId xmlns:p14="http://schemas.microsoft.com/office/powerpoint/2010/main" val="272971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fade">
                                      <p:cBhvr>
                                        <p:cTn id="18" dur="500"/>
                                        <p:tgtEl>
                                          <p:spTgt spid="8">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500"/>
                                        <p:tgtEl>
                                          <p:spTgt spid="8">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EECEFB-B7CC-674D-9FB8-C9EC21B4756D}"/>
              </a:ext>
            </a:extLst>
          </p:cNvPr>
          <p:cNvSpPr>
            <a:spLocks noGrp="1"/>
          </p:cNvSpPr>
          <p:nvPr>
            <p:ph idx="1"/>
          </p:nvPr>
        </p:nvSpPr>
        <p:spPr>
          <a:xfrm>
            <a:off x="0" y="1094670"/>
            <a:ext cx="4744591" cy="5814181"/>
          </a:xfrm>
          <a:solidFill>
            <a:schemeClr val="bg1"/>
          </a:solidFill>
        </p:spPr>
        <p:txBody>
          <a:bodyPr>
            <a:normAutofit/>
          </a:bodyPr>
          <a:lstStyle/>
          <a:p>
            <a:pPr marL="0" indent="0">
              <a:buNone/>
            </a:pPr>
            <a:r>
              <a:rPr lang="en-US" sz="2400" dirty="0">
                <a:solidFill>
                  <a:schemeClr val="bg1"/>
                </a:solidFill>
              </a:rPr>
              <a:t>	</a:t>
            </a:r>
            <a:r>
              <a:rPr lang="en-US" sz="2400" dirty="0">
                <a:solidFill>
                  <a:schemeClr val="tx1"/>
                </a:solidFill>
                <a:latin typeface="Charter Roman" panose="02040503050506020203" pitchFamily="18" charset="0"/>
              </a:rPr>
              <a:t>(6 hrs for 21 days)</a:t>
            </a:r>
            <a:endParaRPr lang="en-US" sz="2000" dirty="0">
              <a:solidFill>
                <a:schemeClr val="tx1"/>
              </a:solidFill>
              <a:latin typeface="Charter Roman" panose="02040503050506020203" pitchFamily="18" charset="0"/>
            </a:endParaRPr>
          </a:p>
          <a:p>
            <a:pPr marL="17462" lvl="2" indent="0">
              <a:buNone/>
              <a:tabLst>
                <a:tab pos="277813" algn="l"/>
              </a:tabLst>
            </a:pPr>
            <a:r>
              <a:rPr lang="en-US" sz="2800" dirty="0">
                <a:solidFill>
                  <a:schemeClr val="tx1"/>
                </a:solidFill>
                <a:latin typeface="Charter Roman" panose="02040503050506020203" pitchFamily="18" charset="0"/>
              </a:rPr>
              <a:t>1. Dendritic </a:t>
            </a:r>
            <a:r>
              <a:rPr lang="en-US" sz="2800" u="sng" dirty="0">
                <a:solidFill>
                  <a:schemeClr val="tx1"/>
                </a:solidFill>
                <a:latin typeface="Charter Roman" panose="02040503050506020203" pitchFamily="18" charset="0"/>
              </a:rPr>
              <a:t>retraction</a:t>
            </a:r>
            <a:r>
              <a:rPr lang="en-US" sz="2800" dirty="0">
                <a:solidFill>
                  <a:schemeClr val="tx1"/>
                </a:solidFill>
                <a:latin typeface="Charter Roman" panose="02040503050506020203" pitchFamily="18" charset="0"/>
              </a:rPr>
              <a:t> 240 </a:t>
            </a:r>
            <a:r>
              <a:rPr lang="en-US" sz="2600" dirty="0">
                <a:solidFill>
                  <a:schemeClr val="tx1"/>
                </a:solidFill>
                <a:latin typeface="Charter Roman" panose="02040503050506020203" pitchFamily="18" charset="0"/>
              </a:rPr>
              <a:t>μm</a:t>
            </a:r>
            <a:r>
              <a:rPr lang="en-US" sz="2800" dirty="0">
                <a:solidFill>
                  <a:schemeClr val="tx1"/>
                </a:solidFill>
                <a:latin typeface="Charter Roman" panose="02040503050506020203" pitchFamily="18" charset="0"/>
              </a:rPr>
              <a:t> from the soma in CRS group</a:t>
            </a:r>
          </a:p>
          <a:p>
            <a:pPr marL="17462" lvl="2" indent="0">
              <a:buNone/>
            </a:pPr>
            <a:r>
              <a:rPr lang="en-US" sz="2800" dirty="0">
                <a:solidFill>
                  <a:schemeClr val="tx1"/>
                </a:solidFill>
                <a:latin typeface="Charter Roman" panose="02040503050506020203" pitchFamily="18" charset="0"/>
              </a:rPr>
              <a:t>2. Proximal dendritic </a:t>
            </a:r>
            <a:r>
              <a:rPr lang="en-US" sz="2800" u="sng" dirty="0">
                <a:solidFill>
                  <a:schemeClr val="tx1"/>
                </a:solidFill>
                <a:latin typeface="Charter Roman" panose="02040503050506020203" pitchFamily="18" charset="0"/>
              </a:rPr>
              <a:t>extension</a:t>
            </a:r>
            <a:r>
              <a:rPr lang="en-US" sz="2800" dirty="0">
                <a:solidFill>
                  <a:schemeClr val="tx1"/>
                </a:solidFill>
                <a:latin typeface="Charter Roman" panose="02040503050506020203" pitchFamily="18" charset="0"/>
              </a:rPr>
              <a:t> was seen 120 </a:t>
            </a:r>
            <a:r>
              <a:rPr lang="en-US" sz="2600" dirty="0">
                <a:solidFill>
                  <a:schemeClr val="tx1"/>
                </a:solidFill>
                <a:latin typeface="Charter Roman" panose="02040503050506020203" pitchFamily="18" charset="0"/>
              </a:rPr>
              <a:t>μm</a:t>
            </a:r>
            <a:r>
              <a:rPr lang="en-US" sz="2800" dirty="0">
                <a:solidFill>
                  <a:schemeClr val="tx1"/>
                </a:solidFill>
                <a:latin typeface="Charter Roman" panose="02040503050506020203" pitchFamily="18" charset="0"/>
              </a:rPr>
              <a:t> in rest group (21 days post CRS)</a:t>
            </a:r>
          </a:p>
          <a:p>
            <a:pPr marL="641350" lvl="1" indent="-238125"/>
            <a:r>
              <a:rPr lang="en-US" sz="2400" dirty="0">
                <a:solidFill>
                  <a:schemeClr val="tx1"/>
                </a:solidFill>
                <a:latin typeface="Charter Roman" panose="02040503050506020203" pitchFamily="18" charset="0"/>
              </a:rPr>
              <a:t>Didn’t occur in AC or PrL</a:t>
            </a:r>
            <a:endParaRPr lang="en-US" sz="2800" dirty="0">
              <a:solidFill>
                <a:schemeClr val="tx1"/>
              </a:solidFill>
              <a:latin typeface="Charter Roman" panose="02040503050506020203" pitchFamily="18" charset="0"/>
            </a:endParaRPr>
          </a:p>
          <a:p>
            <a:pPr marL="17462" lvl="2" indent="0">
              <a:buNone/>
            </a:pPr>
            <a:r>
              <a:rPr lang="en-US" sz="2800" dirty="0">
                <a:solidFill>
                  <a:schemeClr val="tx1"/>
                </a:solidFill>
                <a:latin typeface="Charter Roman" panose="02040503050506020203" pitchFamily="18" charset="0"/>
              </a:rPr>
              <a:t>3. Spine density unchanged </a:t>
            </a:r>
          </a:p>
        </p:txBody>
      </p:sp>
      <p:pic>
        <p:nvPicPr>
          <p:cNvPr id="1026" name="Picture 2" descr="An external file that holds a picture, illustration, etc.&#10;Object name is nihms-143831-f0002.jpg">
            <a:extLst>
              <a:ext uri="{FF2B5EF4-FFF2-40B4-BE49-F238E27FC236}">
                <a16:creationId xmlns:a16="http://schemas.microsoft.com/office/drawing/2014/main" id="{E49E4B9D-A6D7-AC47-A485-7D81088037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39" t="1671" r="2344" b="36283"/>
          <a:stretch/>
        </p:blipFill>
        <p:spPr bwMode="auto">
          <a:xfrm>
            <a:off x="4785020" y="1123597"/>
            <a:ext cx="7151781" cy="46108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A0A998D-FB0B-6140-A26C-197BDC1E2A1A}"/>
              </a:ext>
            </a:extLst>
          </p:cNvPr>
          <p:cNvSpPr txBox="1"/>
          <p:nvPr/>
        </p:nvSpPr>
        <p:spPr>
          <a:xfrm>
            <a:off x="6755735" y="538609"/>
            <a:ext cx="3608552" cy="1077218"/>
          </a:xfrm>
          <a:prstGeom prst="rect">
            <a:avLst/>
          </a:prstGeom>
          <a:noFill/>
        </p:spPr>
        <p:txBody>
          <a:bodyPr wrap="none" rtlCol="0">
            <a:spAutoFit/>
          </a:bodyPr>
          <a:lstStyle/>
          <a:p>
            <a:r>
              <a:rPr lang="en-US" sz="3200" dirty="0"/>
              <a:t>(Layer V </a:t>
            </a:r>
            <a:r>
              <a:rPr lang="en-US" sz="3200" b="1" dirty="0"/>
              <a:t>IL </a:t>
            </a:r>
            <a:r>
              <a:rPr lang="en-US" sz="3200" dirty="0"/>
              <a:t>neurons)</a:t>
            </a:r>
          </a:p>
          <a:p>
            <a:endParaRPr lang="en-US" sz="3200" dirty="0"/>
          </a:p>
        </p:txBody>
      </p:sp>
      <p:sp>
        <p:nvSpPr>
          <p:cNvPr id="5" name="TextBox 4">
            <a:extLst>
              <a:ext uri="{FF2B5EF4-FFF2-40B4-BE49-F238E27FC236}">
                <a16:creationId xmlns:a16="http://schemas.microsoft.com/office/drawing/2014/main" id="{85DFD221-3E59-DE44-9CE5-13558A80152E}"/>
              </a:ext>
            </a:extLst>
          </p:cNvPr>
          <p:cNvSpPr txBox="1"/>
          <p:nvPr/>
        </p:nvSpPr>
        <p:spPr>
          <a:xfrm>
            <a:off x="5416061" y="5734403"/>
            <a:ext cx="1180451" cy="461665"/>
          </a:xfrm>
          <a:prstGeom prst="rect">
            <a:avLst/>
          </a:prstGeom>
          <a:noFill/>
        </p:spPr>
        <p:txBody>
          <a:bodyPr wrap="none" rtlCol="0">
            <a:spAutoFit/>
          </a:bodyPr>
          <a:lstStyle/>
          <a:p>
            <a:r>
              <a:rPr lang="en-US" sz="2400" dirty="0"/>
              <a:t>Control</a:t>
            </a:r>
          </a:p>
        </p:txBody>
      </p:sp>
      <p:sp>
        <p:nvSpPr>
          <p:cNvPr id="8" name="TextBox 7">
            <a:extLst>
              <a:ext uri="{FF2B5EF4-FFF2-40B4-BE49-F238E27FC236}">
                <a16:creationId xmlns:a16="http://schemas.microsoft.com/office/drawing/2014/main" id="{7FA2F59C-1AA4-294B-8757-5FA831D5C880}"/>
              </a:ext>
            </a:extLst>
          </p:cNvPr>
          <p:cNvSpPr txBox="1"/>
          <p:nvPr/>
        </p:nvSpPr>
        <p:spPr>
          <a:xfrm>
            <a:off x="7757547" y="5575379"/>
            <a:ext cx="1604927" cy="1384995"/>
          </a:xfrm>
          <a:prstGeom prst="rect">
            <a:avLst/>
          </a:prstGeom>
          <a:noFill/>
        </p:spPr>
        <p:txBody>
          <a:bodyPr wrap="none" rtlCol="0">
            <a:spAutoFit/>
          </a:bodyPr>
          <a:lstStyle/>
          <a:p>
            <a:pPr algn="ctr"/>
            <a:r>
              <a:rPr lang="en-US" sz="2800" dirty="0"/>
              <a:t>Chronic</a:t>
            </a:r>
          </a:p>
          <a:p>
            <a:pPr algn="ctr"/>
            <a:r>
              <a:rPr lang="en-US" sz="2800" dirty="0"/>
              <a:t>Restraint </a:t>
            </a:r>
          </a:p>
          <a:p>
            <a:pPr algn="ctr"/>
            <a:r>
              <a:rPr lang="en-US" sz="2800" dirty="0"/>
              <a:t>Stress</a:t>
            </a:r>
          </a:p>
        </p:txBody>
      </p:sp>
      <p:sp>
        <p:nvSpPr>
          <p:cNvPr id="9" name="TextBox 8">
            <a:extLst>
              <a:ext uri="{FF2B5EF4-FFF2-40B4-BE49-F238E27FC236}">
                <a16:creationId xmlns:a16="http://schemas.microsoft.com/office/drawing/2014/main" id="{A8E3EC11-0615-8449-A568-F332A1763F1F}"/>
              </a:ext>
            </a:extLst>
          </p:cNvPr>
          <p:cNvSpPr txBox="1"/>
          <p:nvPr/>
        </p:nvSpPr>
        <p:spPr>
          <a:xfrm>
            <a:off x="10522975" y="5684416"/>
            <a:ext cx="824265" cy="461665"/>
          </a:xfrm>
          <a:prstGeom prst="rect">
            <a:avLst/>
          </a:prstGeom>
          <a:noFill/>
        </p:spPr>
        <p:txBody>
          <a:bodyPr wrap="none" rtlCol="0">
            <a:spAutoFit/>
          </a:bodyPr>
          <a:lstStyle/>
          <a:p>
            <a:pPr algn="ctr"/>
            <a:r>
              <a:rPr lang="en-US" sz="2400" dirty="0"/>
              <a:t>Rest </a:t>
            </a:r>
          </a:p>
        </p:txBody>
      </p:sp>
      <p:sp>
        <p:nvSpPr>
          <p:cNvPr id="6" name="TextBox 5">
            <a:extLst>
              <a:ext uri="{FF2B5EF4-FFF2-40B4-BE49-F238E27FC236}">
                <a16:creationId xmlns:a16="http://schemas.microsoft.com/office/drawing/2014/main" id="{DB8C09B8-F688-144D-A0EA-9D1F385F4497}"/>
              </a:ext>
            </a:extLst>
          </p:cNvPr>
          <p:cNvSpPr txBox="1"/>
          <p:nvPr/>
        </p:nvSpPr>
        <p:spPr>
          <a:xfrm>
            <a:off x="4760801" y="0"/>
            <a:ext cx="1871025" cy="369332"/>
          </a:xfrm>
          <a:prstGeom prst="rect">
            <a:avLst/>
          </a:prstGeom>
          <a:noFill/>
        </p:spPr>
        <p:txBody>
          <a:bodyPr wrap="none" rtlCol="0">
            <a:spAutoFit/>
          </a:bodyPr>
          <a:lstStyle/>
          <a:p>
            <a:r>
              <a:rPr lang="en-US" dirty="0"/>
              <a:t>(Goldwater 2009)</a:t>
            </a:r>
          </a:p>
        </p:txBody>
      </p:sp>
      <p:sp>
        <p:nvSpPr>
          <p:cNvPr id="7" name="Rectangle 6">
            <a:extLst>
              <a:ext uri="{FF2B5EF4-FFF2-40B4-BE49-F238E27FC236}">
                <a16:creationId xmlns:a16="http://schemas.microsoft.com/office/drawing/2014/main" id="{4D7BC906-058F-084A-8EFF-0E939AD62192}"/>
              </a:ext>
            </a:extLst>
          </p:cNvPr>
          <p:cNvSpPr/>
          <p:nvPr/>
        </p:nvSpPr>
        <p:spPr>
          <a:xfrm>
            <a:off x="0" y="0"/>
            <a:ext cx="4744591" cy="1077218"/>
          </a:xfrm>
          <a:prstGeom prst="rect">
            <a:avLst/>
          </a:prstGeom>
          <a:solidFill>
            <a:schemeClr val="accent2"/>
          </a:solidFill>
        </p:spPr>
        <p:txBody>
          <a:bodyPr wrap="square">
            <a:spAutoFit/>
          </a:bodyPr>
          <a:lstStyle/>
          <a:p>
            <a:pPr algn="ctr"/>
            <a:r>
              <a:rPr lang="en-US" sz="3200" dirty="0">
                <a:solidFill>
                  <a:schemeClr val="bg1"/>
                </a:solidFill>
                <a:latin typeface="Charter Roman" panose="02040503050506020203" pitchFamily="18" charset="0"/>
              </a:rPr>
              <a:t>Chronic Restraint Stress Structural Changes</a:t>
            </a:r>
            <a:endParaRPr lang="en-US" sz="3200" dirty="0">
              <a:solidFill>
                <a:schemeClr val="bg1"/>
              </a:solidFill>
            </a:endParaRPr>
          </a:p>
        </p:txBody>
      </p:sp>
    </p:spTree>
    <p:extLst>
      <p:ext uri="{BB962C8B-B14F-4D97-AF65-F5344CB8AC3E}">
        <p14:creationId xmlns:p14="http://schemas.microsoft.com/office/powerpoint/2010/main" val="321652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EECEFB-B7CC-674D-9FB8-C9EC21B4756D}"/>
              </a:ext>
            </a:extLst>
          </p:cNvPr>
          <p:cNvSpPr>
            <a:spLocks noGrp="1"/>
          </p:cNvSpPr>
          <p:nvPr>
            <p:ph idx="1"/>
          </p:nvPr>
        </p:nvSpPr>
        <p:spPr>
          <a:xfrm>
            <a:off x="0" y="1094670"/>
            <a:ext cx="4744591" cy="5814181"/>
          </a:xfrm>
          <a:solidFill>
            <a:schemeClr val="bg1"/>
          </a:solidFill>
        </p:spPr>
        <p:txBody>
          <a:bodyPr>
            <a:normAutofit/>
          </a:bodyPr>
          <a:lstStyle/>
          <a:p>
            <a:pPr marL="0" indent="0">
              <a:buNone/>
            </a:pPr>
            <a:r>
              <a:rPr lang="en-US" sz="2400" dirty="0">
                <a:solidFill>
                  <a:schemeClr val="bg1"/>
                </a:solidFill>
              </a:rPr>
              <a:t>	</a:t>
            </a:r>
            <a:r>
              <a:rPr lang="en-US" sz="2400" dirty="0">
                <a:solidFill>
                  <a:schemeClr val="tx1"/>
                </a:solidFill>
                <a:latin typeface="Charter Roman" panose="02040503050506020203" pitchFamily="18" charset="0"/>
              </a:rPr>
              <a:t>(6 hrs for 21 days)</a:t>
            </a:r>
          </a:p>
          <a:p>
            <a:pPr marL="0" indent="0">
              <a:buNone/>
            </a:pPr>
            <a:endParaRPr lang="en-US" sz="2400" dirty="0">
              <a:solidFill>
                <a:schemeClr val="tx1"/>
              </a:solidFill>
              <a:latin typeface="Charter Roman" panose="02040503050506020203" pitchFamily="18" charset="0"/>
            </a:endParaRPr>
          </a:p>
          <a:p>
            <a:pPr marL="0" indent="0">
              <a:buNone/>
            </a:pPr>
            <a:r>
              <a:rPr lang="en-US" sz="2400" dirty="0">
                <a:solidFill>
                  <a:schemeClr val="tx1"/>
                </a:solidFill>
                <a:latin typeface="Charter Roman" panose="02040503050506020203" pitchFamily="18" charset="0"/>
              </a:rPr>
              <a:t>D1 mediated plasticity lost in CRS due to downregulation</a:t>
            </a:r>
          </a:p>
          <a:p>
            <a:pPr marL="1098550" lvl="3" indent="-238125"/>
            <a:r>
              <a:rPr lang="en-US" sz="2400" dirty="0">
                <a:solidFill>
                  <a:schemeClr val="tx1"/>
                </a:solidFill>
                <a:latin typeface="Charter Roman" panose="02040503050506020203" pitchFamily="18" charset="0"/>
              </a:rPr>
              <a:t>Regained in rest group</a:t>
            </a:r>
          </a:p>
          <a:p>
            <a:pPr marL="0" indent="0">
              <a:buNone/>
            </a:pPr>
            <a:endParaRPr lang="en-US" sz="2000" dirty="0">
              <a:solidFill>
                <a:schemeClr val="tx1"/>
              </a:solidFill>
              <a:latin typeface="Charter Roman" panose="02040503050506020203" pitchFamily="18" charset="0"/>
            </a:endParaRPr>
          </a:p>
          <a:p>
            <a:pPr marL="0" indent="0">
              <a:buNone/>
            </a:pPr>
            <a:r>
              <a:rPr lang="en-US" sz="2400" dirty="0">
                <a:solidFill>
                  <a:schemeClr val="tx1"/>
                </a:solidFill>
                <a:latin typeface="Charter Roman" panose="02040503050506020203" pitchFamily="18" charset="0"/>
              </a:rPr>
              <a:t>Dense VTA DA innervation in layers V-IIII in mPFC (Vincent 1993, Bergeson 1995)</a:t>
            </a:r>
          </a:p>
          <a:p>
            <a:pPr marL="0" indent="0">
              <a:buNone/>
            </a:pPr>
            <a:endParaRPr lang="en-US" sz="2400" dirty="0">
              <a:solidFill>
                <a:schemeClr val="tx1"/>
              </a:solidFill>
              <a:latin typeface="Charter Roman" panose="02040503050506020203" pitchFamily="18" charset="0"/>
            </a:endParaRPr>
          </a:p>
          <a:p>
            <a:pPr marL="0" indent="0">
              <a:buNone/>
            </a:pPr>
            <a:r>
              <a:rPr lang="en-US" sz="2400" dirty="0">
                <a:solidFill>
                  <a:schemeClr val="tx1"/>
                </a:solidFill>
                <a:latin typeface="Charter Roman" panose="02040503050506020203" pitchFamily="18" charset="0"/>
              </a:rPr>
              <a:t>High D1R localization on apical dendrites and postsynaptic spines</a:t>
            </a:r>
          </a:p>
          <a:p>
            <a:pPr marL="17462" lvl="2" indent="0">
              <a:buNone/>
              <a:tabLst>
                <a:tab pos="277813" algn="l"/>
              </a:tabLst>
            </a:pPr>
            <a:endParaRPr lang="en-US" sz="2400" dirty="0">
              <a:solidFill>
                <a:schemeClr val="tx1"/>
              </a:solidFill>
              <a:latin typeface="Charter Roman" panose="02040503050506020203" pitchFamily="18" charset="0"/>
            </a:endParaRPr>
          </a:p>
        </p:txBody>
      </p:sp>
      <p:pic>
        <p:nvPicPr>
          <p:cNvPr id="1026" name="Picture 2" descr="An external file that holds a picture, illustration, etc.&#10;Object name is nihms-143831-f0002.jpg">
            <a:extLst>
              <a:ext uri="{FF2B5EF4-FFF2-40B4-BE49-F238E27FC236}">
                <a16:creationId xmlns:a16="http://schemas.microsoft.com/office/drawing/2014/main" id="{E49E4B9D-A6D7-AC47-A485-7D81088037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39" t="1671" r="2344" b="36283"/>
          <a:stretch/>
        </p:blipFill>
        <p:spPr bwMode="auto">
          <a:xfrm>
            <a:off x="4785020" y="1123597"/>
            <a:ext cx="7151781" cy="46108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A0A998D-FB0B-6140-A26C-197BDC1E2A1A}"/>
              </a:ext>
            </a:extLst>
          </p:cNvPr>
          <p:cNvSpPr txBox="1"/>
          <p:nvPr/>
        </p:nvSpPr>
        <p:spPr>
          <a:xfrm>
            <a:off x="6755735" y="538609"/>
            <a:ext cx="3608552" cy="1077218"/>
          </a:xfrm>
          <a:prstGeom prst="rect">
            <a:avLst/>
          </a:prstGeom>
          <a:noFill/>
        </p:spPr>
        <p:txBody>
          <a:bodyPr wrap="none" rtlCol="0">
            <a:spAutoFit/>
          </a:bodyPr>
          <a:lstStyle/>
          <a:p>
            <a:r>
              <a:rPr lang="en-US" sz="3200" dirty="0"/>
              <a:t>(Layer V </a:t>
            </a:r>
            <a:r>
              <a:rPr lang="en-US" sz="3200" b="1" dirty="0"/>
              <a:t>IL </a:t>
            </a:r>
            <a:r>
              <a:rPr lang="en-US" sz="3200" dirty="0"/>
              <a:t>neurons)</a:t>
            </a:r>
          </a:p>
          <a:p>
            <a:endParaRPr lang="en-US" sz="3200" dirty="0"/>
          </a:p>
        </p:txBody>
      </p:sp>
      <p:sp>
        <p:nvSpPr>
          <p:cNvPr id="5" name="TextBox 4">
            <a:extLst>
              <a:ext uri="{FF2B5EF4-FFF2-40B4-BE49-F238E27FC236}">
                <a16:creationId xmlns:a16="http://schemas.microsoft.com/office/drawing/2014/main" id="{85DFD221-3E59-DE44-9CE5-13558A80152E}"/>
              </a:ext>
            </a:extLst>
          </p:cNvPr>
          <p:cNvSpPr txBox="1"/>
          <p:nvPr/>
        </p:nvSpPr>
        <p:spPr>
          <a:xfrm>
            <a:off x="5416061" y="5734403"/>
            <a:ext cx="1180451" cy="461665"/>
          </a:xfrm>
          <a:prstGeom prst="rect">
            <a:avLst/>
          </a:prstGeom>
          <a:noFill/>
        </p:spPr>
        <p:txBody>
          <a:bodyPr wrap="none" rtlCol="0">
            <a:spAutoFit/>
          </a:bodyPr>
          <a:lstStyle/>
          <a:p>
            <a:r>
              <a:rPr lang="en-US" sz="2400" dirty="0"/>
              <a:t>Control</a:t>
            </a:r>
          </a:p>
        </p:txBody>
      </p:sp>
      <p:sp>
        <p:nvSpPr>
          <p:cNvPr id="8" name="TextBox 7">
            <a:extLst>
              <a:ext uri="{FF2B5EF4-FFF2-40B4-BE49-F238E27FC236}">
                <a16:creationId xmlns:a16="http://schemas.microsoft.com/office/drawing/2014/main" id="{7FA2F59C-1AA4-294B-8757-5FA831D5C880}"/>
              </a:ext>
            </a:extLst>
          </p:cNvPr>
          <p:cNvSpPr txBox="1"/>
          <p:nvPr/>
        </p:nvSpPr>
        <p:spPr>
          <a:xfrm>
            <a:off x="7859338" y="5674769"/>
            <a:ext cx="1401346" cy="1200329"/>
          </a:xfrm>
          <a:prstGeom prst="rect">
            <a:avLst/>
          </a:prstGeom>
          <a:noFill/>
        </p:spPr>
        <p:txBody>
          <a:bodyPr wrap="none" rtlCol="0">
            <a:spAutoFit/>
          </a:bodyPr>
          <a:lstStyle/>
          <a:p>
            <a:pPr algn="ctr"/>
            <a:r>
              <a:rPr lang="en-US" sz="2400" dirty="0"/>
              <a:t>Chronic</a:t>
            </a:r>
          </a:p>
          <a:p>
            <a:pPr algn="ctr"/>
            <a:r>
              <a:rPr lang="en-US" sz="2400" dirty="0"/>
              <a:t>Restraint </a:t>
            </a:r>
          </a:p>
          <a:p>
            <a:pPr algn="ctr"/>
            <a:r>
              <a:rPr lang="en-US" sz="2400" dirty="0"/>
              <a:t>Stress</a:t>
            </a:r>
          </a:p>
        </p:txBody>
      </p:sp>
      <p:sp>
        <p:nvSpPr>
          <p:cNvPr id="9" name="TextBox 8">
            <a:extLst>
              <a:ext uri="{FF2B5EF4-FFF2-40B4-BE49-F238E27FC236}">
                <a16:creationId xmlns:a16="http://schemas.microsoft.com/office/drawing/2014/main" id="{A8E3EC11-0615-8449-A568-F332A1763F1F}"/>
              </a:ext>
            </a:extLst>
          </p:cNvPr>
          <p:cNvSpPr txBox="1"/>
          <p:nvPr/>
        </p:nvSpPr>
        <p:spPr>
          <a:xfrm>
            <a:off x="10522975" y="5684416"/>
            <a:ext cx="824265" cy="461665"/>
          </a:xfrm>
          <a:prstGeom prst="rect">
            <a:avLst/>
          </a:prstGeom>
          <a:noFill/>
        </p:spPr>
        <p:txBody>
          <a:bodyPr wrap="none" rtlCol="0">
            <a:spAutoFit/>
          </a:bodyPr>
          <a:lstStyle/>
          <a:p>
            <a:pPr algn="ctr"/>
            <a:r>
              <a:rPr lang="en-US" sz="2400" dirty="0"/>
              <a:t>Rest </a:t>
            </a:r>
          </a:p>
        </p:txBody>
      </p:sp>
      <p:sp>
        <p:nvSpPr>
          <p:cNvPr id="6" name="TextBox 5">
            <a:extLst>
              <a:ext uri="{FF2B5EF4-FFF2-40B4-BE49-F238E27FC236}">
                <a16:creationId xmlns:a16="http://schemas.microsoft.com/office/drawing/2014/main" id="{DB8C09B8-F688-144D-A0EA-9D1F385F4497}"/>
              </a:ext>
            </a:extLst>
          </p:cNvPr>
          <p:cNvSpPr txBox="1"/>
          <p:nvPr/>
        </p:nvSpPr>
        <p:spPr>
          <a:xfrm>
            <a:off x="4760801" y="0"/>
            <a:ext cx="1871025" cy="369332"/>
          </a:xfrm>
          <a:prstGeom prst="rect">
            <a:avLst/>
          </a:prstGeom>
          <a:noFill/>
        </p:spPr>
        <p:txBody>
          <a:bodyPr wrap="none" rtlCol="0">
            <a:spAutoFit/>
          </a:bodyPr>
          <a:lstStyle/>
          <a:p>
            <a:r>
              <a:rPr lang="en-US" dirty="0"/>
              <a:t>(Goldwater 2009)</a:t>
            </a:r>
          </a:p>
        </p:txBody>
      </p:sp>
      <p:sp>
        <p:nvSpPr>
          <p:cNvPr id="7" name="Rectangle 6">
            <a:extLst>
              <a:ext uri="{FF2B5EF4-FFF2-40B4-BE49-F238E27FC236}">
                <a16:creationId xmlns:a16="http://schemas.microsoft.com/office/drawing/2014/main" id="{4D7BC906-058F-084A-8EFF-0E939AD62192}"/>
              </a:ext>
            </a:extLst>
          </p:cNvPr>
          <p:cNvSpPr/>
          <p:nvPr/>
        </p:nvSpPr>
        <p:spPr>
          <a:xfrm>
            <a:off x="0" y="0"/>
            <a:ext cx="4744591" cy="1077218"/>
          </a:xfrm>
          <a:prstGeom prst="rect">
            <a:avLst/>
          </a:prstGeom>
          <a:solidFill>
            <a:schemeClr val="accent2"/>
          </a:solidFill>
        </p:spPr>
        <p:txBody>
          <a:bodyPr wrap="square">
            <a:spAutoFit/>
          </a:bodyPr>
          <a:lstStyle/>
          <a:p>
            <a:pPr algn="ctr"/>
            <a:r>
              <a:rPr lang="en-US" sz="3200" dirty="0">
                <a:solidFill>
                  <a:schemeClr val="bg1"/>
                </a:solidFill>
                <a:latin typeface="Charter Roman" panose="02040503050506020203" pitchFamily="18" charset="0"/>
              </a:rPr>
              <a:t>Chronic Restraint Stress Structural Changes</a:t>
            </a:r>
            <a:endParaRPr lang="en-US" sz="3200" dirty="0">
              <a:solidFill>
                <a:schemeClr val="bg1"/>
              </a:solidFill>
            </a:endParaRPr>
          </a:p>
        </p:txBody>
      </p:sp>
    </p:spTree>
    <p:extLst>
      <p:ext uri="{BB962C8B-B14F-4D97-AF65-F5344CB8AC3E}">
        <p14:creationId xmlns:p14="http://schemas.microsoft.com/office/powerpoint/2010/main" val="425155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dissolv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dissolve">
                                      <p:cBhvr>
                                        <p:cTn id="2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6C8F89-34A3-0D42-8D20-737CEB086B5E}"/>
              </a:ext>
            </a:extLst>
          </p:cNvPr>
          <p:cNvPicPr>
            <a:picLocks noChangeAspect="1"/>
          </p:cNvPicPr>
          <p:nvPr/>
        </p:nvPicPr>
        <p:blipFill rotWithShape="1">
          <a:blip r:embed="rId2"/>
          <a:srcRect l="-4173" t="-45926" r="-65606" b="-21850"/>
          <a:stretch/>
        </p:blipFill>
        <p:spPr>
          <a:xfrm>
            <a:off x="-55460" y="-3147253"/>
            <a:ext cx="4657325" cy="11506200"/>
          </a:xfrm>
          <a:prstGeom prst="rect">
            <a:avLst/>
          </a:prstGeom>
        </p:spPr>
      </p:pic>
      <p:sp>
        <p:nvSpPr>
          <p:cNvPr id="7" name="Content Placeholder 6">
            <a:extLst>
              <a:ext uri="{FF2B5EF4-FFF2-40B4-BE49-F238E27FC236}">
                <a16:creationId xmlns:a16="http://schemas.microsoft.com/office/drawing/2014/main" id="{AB4751A8-E890-4A48-8802-2B7CA267E8DE}"/>
              </a:ext>
            </a:extLst>
          </p:cNvPr>
          <p:cNvSpPr>
            <a:spLocks noGrp="1"/>
          </p:cNvSpPr>
          <p:nvPr>
            <p:ph idx="1"/>
          </p:nvPr>
        </p:nvSpPr>
        <p:spPr>
          <a:xfrm>
            <a:off x="7366309" y="1037771"/>
            <a:ext cx="5145741" cy="3297622"/>
          </a:xfrm>
        </p:spPr>
        <p:txBody>
          <a:bodyPr vert="horz" lIns="91440" tIns="45720" rIns="91440" bIns="45720" rtlCol="0">
            <a:normAutofit/>
          </a:bodyPr>
          <a:lstStyle/>
          <a:p>
            <a:pPr marL="0" indent="0" algn="ctr">
              <a:buNone/>
            </a:pPr>
            <a:r>
              <a:rPr lang="en-US" sz="2400" dirty="0">
                <a:latin typeface="Charter Roman" panose="02040503050506020203" pitchFamily="18" charset="0"/>
              </a:rPr>
              <a:t>(20 minutes for 7 days)</a:t>
            </a:r>
          </a:p>
          <a:p>
            <a:pPr marL="0" indent="0">
              <a:buNone/>
            </a:pPr>
            <a:r>
              <a:rPr lang="en-US" sz="2400" dirty="0">
                <a:latin typeface="Charter Roman" panose="02040503050506020203" pitchFamily="18" charset="0"/>
              </a:rPr>
              <a:t>Stress ↓ frequency of 5-HT + Orx  induced EPSPs</a:t>
            </a:r>
          </a:p>
          <a:p>
            <a:pPr marL="0" indent="0">
              <a:buNone/>
            </a:pPr>
            <a:r>
              <a:rPr lang="en-US" sz="2400" dirty="0">
                <a:latin typeface="Charter Roman" panose="02040503050506020203" pitchFamily="18" charset="0"/>
              </a:rPr>
              <a:t>Disconnect apical tuft (b)</a:t>
            </a:r>
          </a:p>
          <a:p>
            <a:pPr lvl="1"/>
            <a:r>
              <a:rPr lang="en-US" sz="2200" dirty="0">
                <a:latin typeface="Charter Roman" panose="02040503050506020203" pitchFamily="18" charset="0"/>
              </a:rPr>
              <a:t>80% reduction of 5-HT EPSP </a:t>
            </a:r>
          </a:p>
          <a:p>
            <a:pPr lvl="1"/>
            <a:r>
              <a:rPr lang="en-US" sz="2200" dirty="0">
                <a:latin typeface="Charter Roman" panose="02040503050506020203" pitchFamily="18" charset="0"/>
              </a:rPr>
              <a:t>60% reduction of Orx EPSP</a:t>
            </a:r>
          </a:p>
        </p:txBody>
      </p:sp>
      <p:pic>
        <p:nvPicPr>
          <p:cNvPr id="14" name="Picture 13">
            <a:extLst>
              <a:ext uri="{FF2B5EF4-FFF2-40B4-BE49-F238E27FC236}">
                <a16:creationId xmlns:a16="http://schemas.microsoft.com/office/drawing/2014/main" id="{9E688106-0A32-554C-B1F8-3BE3CA39E542}"/>
              </a:ext>
            </a:extLst>
          </p:cNvPr>
          <p:cNvPicPr>
            <a:picLocks noChangeAspect="1"/>
          </p:cNvPicPr>
          <p:nvPr/>
        </p:nvPicPr>
        <p:blipFill rotWithShape="1">
          <a:blip r:embed="rId3"/>
          <a:srcRect l="10062" t="52745" r="-604" b="23244"/>
          <a:stretch/>
        </p:blipFill>
        <p:spPr>
          <a:xfrm rot="5400000">
            <a:off x="4788827" y="1266494"/>
            <a:ext cx="3399941" cy="1755022"/>
          </a:xfrm>
          <a:prstGeom prst="rect">
            <a:avLst/>
          </a:prstGeom>
        </p:spPr>
      </p:pic>
      <p:pic>
        <p:nvPicPr>
          <p:cNvPr id="15" name="Picture 14">
            <a:extLst>
              <a:ext uri="{FF2B5EF4-FFF2-40B4-BE49-F238E27FC236}">
                <a16:creationId xmlns:a16="http://schemas.microsoft.com/office/drawing/2014/main" id="{0CB23524-D4A1-1249-8D95-1BC957690C34}"/>
              </a:ext>
            </a:extLst>
          </p:cNvPr>
          <p:cNvPicPr>
            <a:picLocks noChangeAspect="1"/>
          </p:cNvPicPr>
          <p:nvPr/>
        </p:nvPicPr>
        <p:blipFill rotWithShape="1">
          <a:blip r:embed="rId3"/>
          <a:srcRect l="7270" t="427" r="2610" b="75562"/>
          <a:stretch/>
        </p:blipFill>
        <p:spPr>
          <a:xfrm rot="5400000">
            <a:off x="2841607" y="1286459"/>
            <a:ext cx="3399940" cy="1646695"/>
          </a:xfrm>
          <a:prstGeom prst="rect">
            <a:avLst/>
          </a:prstGeom>
        </p:spPr>
      </p:pic>
      <p:sp>
        <p:nvSpPr>
          <p:cNvPr id="16" name="TextBox 15">
            <a:extLst>
              <a:ext uri="{FF2B5EF4-FFF2-40B4-BE49-F238E27FC236}">
                <a16:creationId xmlns:a16="http://schemas.microsoft.com/office/drawing/2014/main" id="{BDF06261-7B81-414F-8E32-39EFEA473B1C}"/>
              </a:ext>
            </a:extLst>
          </p:cNvPr>
          <p:cNvSpPr txBox="1"/>
          <p:nvPr/>
        </p:nvSpPr>
        <p:spPr>
          <a:xfrm>
            <a:off x="3413013" y="-126279"/>
            <a:ext cx="2377704" cy="709757"/>
          </a:xfrm>
          <a:prstGeom prst="rect">
            <a:avLst/>
          </a:prstGeom>
        </p:spPr>
        <p:txBody>
          <a:bodyPr vert="horz" lIns="182880" tIns="182880" rIns="182880" bIns="182880" rtlCol="0" anchor="ctr">
            <a:normAutofit/>
          </a:bodyPr>
          <a:lstStyle/>
          <a:p>
            <a:pPr algn="ctr" defTabSz="914400">
              <a:lnSpc>
                <a:spcPct val="90000"/>
              </a:lnSpc>
              <a:spcBef>
                <a:spcPct val="0"/>
              </a:spcBef>
              <a:spcAft>
                <a:spcPts val="600"/>
              </a:spcAft>
            </a:pPr>
            <a:r>
              <a:rPr lang="en-US" sz="2000" cap="all" spc="200" dirty="0">
                <a:solidFill>
                  <a:schemeClr val="tx1">
                    <a:lumMod val="85000"/>
                    <a:lumOff val="15000"/>
                  </a:schemeClr>
                </a:solidFill>
                <a:latin typeface="+mj-lt"/>
                <a:ea typeface="+mj-ea"/>
                <a:cs typeface="+mj-cs"/>
              </a:rPr>
              <a:t>Control</a:t>
            </a:r>
          </a:p>
        </p:txBody>
      </p:sp>
      <p:sp>
        <p:nvSpPr>
          <p:cNvPr id="17" name="TextBox 16">
            <a:extLst>
              <a:ext uri="{FF2B5EF4-FFF2-40B4-BE49-F238E27FC236}">
                <a16:creationId xmlns:a16="http://schemas.microsoft.com/office/drawing/2014/main" id="{03C27D93-91CF-D94C-AAB2-C4B099707BE9}"/>
              </a:ext>
            </a:extLst>
          </p:cNvPr>
          <p:cNvSpPr txBox="1"/>
          <p:nvPr/>
        </p:nvSpPr>
        <p:spPr>
          <a:xfrm>
            <a:off x="5299945" y="-47383"/>
            <a:ext cx="2377704" cy="709757"/>
          </a:xfrm>
          <a:prstGeom prst="rect">
            <a:avLst/>
          </a:prstGeom>
        </p:spPr>
        <p:txBody>
          <a:bodyPr vert="horz" lIns="182880" tIns="182880" rIns="182880" bIns="182880" rtlCol="0" anchor="ctr">
            <a:normAutofit/>
          </a:bodyPr>
          <a:lstStyle/>
          <a:p>
            <a:pPr algn="ctr" defTabSz="914400">
              <a:lnSpc>
                <a:spcPct val="90000"/>
              </a:lnSpc>
              <a:spcBef>
                <a:spcPct val="0"/>
              </a:spcBef>
              <a:spcAft>
                <a:spcPts val="600"/>
              </a:spcAft>
            </a:pPr>
            <a:r>
              <a:rPr lang="en-US" sz="2000" cap="all" spc="200" dirty="0">
                <a:solidFill>
                  <a:schemeClr val="tx1">
                    <a:lumMod val="85000"/>
                    <a:lumOff val="15000"/>
                  </a:schemeClr>
                </a:solidFill>
                <a:latin typeface="+mj-lt"/>
                <a:ea typeface="+mj-ea"/>
                <a:cs typeface="+mj-cs"/>
              </a:rPr>
              <a:t>stress</a:t>
            </a:r>
          </a:p>
        </p:txBody>
      </p:sp>
      <p:pic>
        <p:nvPicPr>
          <p:cNvPr id="1026" name="Picture 2" descr="Fig. 2.">
            <a:extLst>
              <a:ext uri="{FF2B5EF4-FFF2-40B4-BE49-F238E27FC236}">
                <a16:creationId xmlns:a16="http://schemas.microsoft.com/office/drawing/2014/main" id="{CED7DB3B-C63D-C14E-9504-62FD37CC77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211" t="74351" r="5752"/>
          <a:stretch/>
        </p:blipFill>
        <p:spPr bwMode="auto">
          <a:xfrm>
            <a:off x="2978518" y="3854438"/>
            <a:ext cx="7200528" cy="24838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3EB33A-23CE-B94B-8CA4-DB610915E847}"/>
              </a:ext>
            </a:extLst>
          </p:cNvPr>
          <p:cNvSpPr txBox="1"/>
          <p:nvPr/>
        </p:nvSpPr>
        <p:spPr>
          <a:xfrm>
            <a:off x="9276137" y="6338278"/>
            <a:ext cx="2915863" cy="461665"/>
          </a:xfrm>
          <a:prstGeom prst="rect">
            <a:avLst/>
          </a:prstGeom>
          <a:noFill/>
        </p:spPr>
        <p:txBody>
          <a:bodyPr wrap="none" rtlCol="0">
            <a:spAutoFit/>
          </a:bodyPr>
          <a:lstStyle/>
          <a:p>
            <a:r>
              <a:rPr lang="en-US" sz="2400" dirty="0"/>
              <a:t>Liu &amp; </a:t>
            </a:r>
            <a:r>
              <a:rPr lang="en-US" sz="2400" dirty="0" err="1"/>
              <a:t>Aghajanian</a:t>
            </a:r>
            <a:r>
              <a:rPr lang="en-US" sz="2400" dirty="0"/>
              <a:t> 2008</a:t>
            </a:r>
          </a:p>
        </p:txBody>
      </p:sp>
      <p:sp>
        <p:nvSpPr>
          <p:cNvPr id="12" name="Rectangle 11">
            <a:extLst>
              <a:ext uri="{FF2B5EF4-FFF2-40B4-BE49-F238E27FC236}">
                <a16:creationId xmlns:a16="http://schemas.microsoft.com/office/drawing/2014/main" id="{76A3FC68-5D16-B346-BC17-D56858BC4190}"/>
              </a:ext>
            </a:extLst>
          </p:cNvPr>
          <p:cNvSpPr/>
          <p:nvPr/>
        </p:nvSpPr>
        <p:spPr>
          <a:xfrm>
            <a:off x="7383584" y="-2553"/>
            <a:ext cx="4927128" cy="1077218"/>
          </a:xfrm>
          <a:prstGeom prst="rect">
            <a:avLst/>
          </a:prstGeom>
          <a:solidFill>
            <a:schemeClr val="accent2"/>
          </a:solidFill>
        </p:spPr>
        <p:txBody>
          <a:bodyPr wrap="square">
            <a:spAutoFit/>
          </a:bodyPr>
          <a:lstStyle/>
          <a:p>
            <a:pPr algn="ctr"/>
            <a:r>
              <a:rPr lang="en-US" sz="3200" dirty="0">
                <a:solidFill>
                  <a:schemeClr val="bg1"/>
                </a:solidFill>
                <a:latin typeface="Charter Roman" panose="02040503050506020203" pitchFamily="18" charset="0"/>
              </a:rPr>
              <a:t>Chronic Restraint Stress Structural Changes (</a:t>
            </a:r>
            <a:r>
              <a:rPr lang="en-US" sz="3200" dirty="0" err="1">
                <a:solidFill>
                  <a:schemeClr val="bg1"/>
                </a:solidFill>
                <a:latin typeface="Charter Roman" panose="02040503050506020203" pitchFamily="18" charset="0"/>
              </a:rPr>
              <a:t>mPFC</a:t>
            </a:r>
            <a:r>
              <a:rPr lang="en-US" sz="3200" dirty="0">
                <a:solidFill>
                  <a:schemeClr val="bg1"/>
                </a:solidFill>
                <a:latin typeface="Charter Roman" panose="02040503050506020203" pitchFamily="18" charset="0"/>
              </a:rPr>
              <a:t>)</a:t>
            </a:r>
            <a:endParaRPr lang="en-US" sz="3200" dirty="0">
              <a:solidFill>
                <a:schemeClr val="bg1"/>
              </a:solidFill>
            </a:endParaRPr>
          </a:p>
        </p:txBody>
      </p:sp>
      <p:sp>
        <p:nvSpPr>
          <p:cNvPr id="13" name="TextBox 12">
            <a:extLst>
              <a:ext uri="{FF2B5EF4-FFF2-40B4-BE49-F238E27FC236}">
                <a16:creationId xmlns:a16="http://schemas.microsoft.com/office/drawing/2014/main" id="{05057D43-A647-0645-B271-E0EEEE46FD6A}"/>
              </a:ext>
            </a:extLst>
          </p:cNvPr>
          <p:cNvSpPr txBox="1"/>
          <p:nvPr/>
        </p:nvSpPr>
        <p:spPr>
          <a:xfrm>
            <a:off x="2074226" y="745195"/>
            <a:ext cx="2377704" cy="1372156"/>
          </a:xfrm>
          <a:prstGeom prst="rect">
            <a:avLst/>
          </a:prstGeom>
        </p:spPr>
        <p:txBody>
          <a:bodyPr vert="horz" lIns="182880" tIns="182880" rIns="182880" bIns="182880" rtlCol="0" anchor="ctr">
            <a:normAutofit/>
          </a:bodyPr>
          <a:lstStyle/>
          <a:p>
            <a:pPr algn="ctr" defTabSz="914400">
              <a:lnSpc>
                <a:spcPct val="90000"/>
              </a:lnSpc>
              <a:spcBef>
                <a:spcPct val="0"/>
              </a:spcBef>
              <a:spcAft>
                <a:spcPts val="600"/>
              </a:spcAft>
            </a:pPr>
            <a:r>
              <a:rPr lang="en-US" sz="2000" cap="all" spc="200" dirty="0">
                <a:solidFill>
                  <a:schemeClr val="tx1">
                    <a:lumMod val="85000"/>
                    <a:lumOff val="15000"/>
                  </a:schemeClr>
                </a:solidFill>
                <a:latin typeface="+mj-lt"/>
                <a:ea typeface="+mj-ea"/>
                <a:cs typeface="+mj-cs"/>
              </a:rPr>
              <a:t>Thin</a:t>
            </a:r>
          </a:p>
          <a:p>
            <a:pPr algn="ctr" defTabSz="914400">
              <a:lnSpc>
                <a:spcPct val="90000"/>
              </a:lnSpc>
              <a:spcBef>
                <a:spcPct val="0"/>
              </a:spcBef>
              <a:spcAft>
                <a:spcPts val="600"/>
              </a:spcAft>
            </a:pPr>
            <a:r>
              <a:rPr lang="en-US" sz="2000" cap="all" spc="200" dirty="0">
                <a:solidFill>
                  <a:schemeClr val="tx1">
                    <a:lumMod val="85000"/>
                    <a:lumOff val="15000"/>
                  </a:schemeClr>
                </a:solidFill>
                <a:latin typeface="+mj-lt"/>
                <a:ea typeface="+mj-ea"/>
                <a:cs typeface="+mj-cs"/>
              </a:rPr>
              <a:t>tuft</a:t>
            </a:r>
          </a:p>
        </p:txBody>
      </p:sp>
      <p:sp>
        <p:nvSpPr>
          <p:cNvPr id="18" name="TextBox 17">
            <a:extLst>
              <a:ext uri="{FF2B5EF4-FFF2-40B4-BE49-F238E27FC236}">
                <a16:creationId xmlns:a16="http://schemas.microsoft.com/office/drawing/2014/main" id="{A416F6EC-B645-B24F-B51D-502483611F19}"/>
              </a:ext>
            </a:extLst>
          </p:cNvPr>
          <p:cNvSpPr txBox="1"/>
          <p:nvPr/>
        </p:nvSpPr>
        <p:spPr>
          <a:xfrm>
            <a:off x="2103585" y="2278226"/>
            <a:ext cx="2377704" cy="1470088"/>
          </a:xfrm>
          <a:prstGeom prst="rect">
            <a:avLst/>
          </a:prstGeom>
        </p:spPr>
        <p:txBody>
          <a:bodyPr vert="horz" lIns="182880" tIns="182880" rIns="182880" bIns="182880" rtlCol="0" anchor="ctr">
            <a:normAutofit/>
          </a:bodyPr>
          <a:lstStyle/>
          <a:p>
            <a:pPr algn="ctr" defTabSz="914400">
              <a:lnSpc>
                <a:spcPct val="90000"/>
              </a:lnSpc>
              <a:spcBef>
                <a:spcPct val="0"/>
              </a:spcBef>
              <a:spcAft>
                <a:spcPts val="600"/>
              </a:spcAft>
            </a:pPr>
            <a:r>
              <a:rPr lang="en-US" sz="2000" cap="all" spc="200" dirty="0">
                <a:solidFill>
                  <a:schemeClr val="tx1">
                    <a:lumMod val="85000"/>
                    <a:lumOff val="15000"/>
                  </a:schemeClr>
                </a:solidFill>
                <a:latin typeface="+mj-lt"/>
                <a:ea typeface="+mj-ea"/>
                <a:cs typeface="+mj-cs"/>
              </a:rPr>
              <a:t>Thick</a:t>
            </a:r>
          </a:p>
          <a:p>
            <a:pPr algn="ctr" defTabSz="914400">
              <a:lnSpc>
                <a:spcPct val="90000"/>
              </a:lnSpc>
              <a:spcBef>
                <a:spcPct val="0"/>
              </a:spcBef>
              <a:spcAft>
                <a:spcPts val="600"/>
              </a:spcAft>
            </a:pPr>
            <a:r>
              <a:rPr lang="en-US" sz="2000" cap="all" spc="200" dirty="0">
                <a:solidFill>
                  <a:schemeClr val="tx1">
                    <a:lumMod val="85000"/>
                    <a:lumOff val="15000"/>
                  </a:schemeClr>
                </a:solidFill>
                <a:latin typeface="+mj-lt"/>
                <a:ea typeface="+mj-ea"/>
                <a:cs typeface="+mj-cs"/>
              </a:rPr>
              <a:t>Tuft</a:t>
            </a:r>
          </a:p>
        </p:txBody>
      </p:sp>
    </p:spTree>
    <p:extLst>
      <p:ext uri="{BB962C8B-B14F-4D97-AF65-F5344CB8AC3E}">
        <p14:creationId xmlns:p14="http://schemas.microsoft.com/office/powerpoint/2010/main" val="214374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dissolv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dissolve">
                                      <p:cBhvr>
                                        <p:cTn id="31" dur="500"/>
                                        <p:tgtEl>
                                          <p:spTgt spid="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7">
                                            <p:txEl>
                                              <p:pRg st="2" end="2"/>
                                            </p:txEl>
                                          </p:spTgt>
                                        </p:tgtEl>
                                        <p:attrNameLst>
                                          <p:attrName>style.visibility</p:attrName>
                                        </p:attrNameLst>
                                      </p:cBhvr>
                                      <p:to>
                                        <p:strVal val="visible"/>
                                      </p:to>
                                    </p:set>
                                    <p:animEffect transition="in" filter="dissolve">
                                      <p:cBhvr>
                                        <p:cTn id="36" dur="500"/>
                                        <p:tgtEl>
                                          <p:spTgt spid="7">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animEffect transition="in" filter="dissolve">
                                      <p:cBhvr>
                                        <p:cTn id="41" dur="500"/>
                                        <p:tgtEl>
                                          <p:spTgt spid="7">
                                            <p:txEl>
                                              <p:pRg st="3" end="3"/>
                                            </p:txEl>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7">
                                            <p:txEl>
                                              <p:pRg st="4" end="4"/>
                                            </p:txEl>
                                          </p:spTgt>
                                        </p:tgtEl>
                                        <p:attrNameLst>
                                          <p:attrName>style.visibility</p:attrName>
                                        </p:attrNameLst>
                                      </p:cBhvr>
                                      <p:to>
                                        <p:strVal val="visible"/>
                                      </p:to>
                                    </p:set>
                                    <p:animEffect transition="in" filter="dissolve">
                                      <p:cBhvr>
                                        <p:cTn id="44" dur="500"/>
                                        <p:tgtEl>
                                          <p:spTgt spid="7">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1026"/>
                                        </p:tgtEl>
                                        <p:attrNameLst>
                                          <p:attrName>style.visibility</p:attrName>
                                        </p:attrNameLst>
                                      </p:cBhvr>
                                      <p:to>
                                        <p:strVal val="visible"/>
                                      </p:to>
                                    </p:set>
                                    <p:animEffect transition="in" filter="dissolve">
                                      <p:cBhvr>
                                        <p:cTn id="4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3"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B7B992D-2EE5-431A-908A-7E7D956F2C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9364AB8-89D5-2648-ACAD-1FE3385B0077}"/>
              </a:ext>
            </a:extLst>
          </p:cNvPr>
          <p:cNvPicPr>
            <a:picLocks noChangeAspect="1"/>
          </p:cNvPicPr>
          <p:nvPr/>
        </p:nvPicPr>
        <p:blipFill rotWithShape="1">
          <a:blip r:embed="rId2"/>
          <a:srcRect l="2899" t="35999" r="63813" b="30786"/>
          <a:stretch/>
        </p:blipFill>
        <p:spPr>
          <a:xfrm rot="5400000">
            <a:off x="288399" y="2796229"/>
            <a:ext cx="3249803" cy="3800313"/>
          </a:xfrm>
          <a:prstGeom prst="rect">
            <a:avLst/>
          </a:prstGeom>
        </p:spPr>
      </p:pic>
      <p:sp>
        <p:nvSpPr>
          <p:cNvPr id="3" name="Content Placeholder 2">
            <a:extLst>
              <a:ext uri="{FF2B5EF4-FFF2-40B4-BE49-F238E27FC236}">
                <a16:creationId xmlns:a16="http://schemas.microsoft.com/office/drawing/2014/main" id="{70E30B09-8D5A-7145-AD37-2237FED98DEA}"/>
              </a:ext>
            </a:extLst>
          </p:cNvPr>
          <p:cNvSpPr>
            <a:spLocks noGrp="1"/>
          </p:cNvSpPr>
          <p:nvPr>
            <p:ph idx="1"/>
          </p:nvPr>
        </p:nvSpPr>
        <p:spPr>
          <a:xfrm>
            <a:off x="5315061" y="443230"/>
            <a:ext cx="6876939" cy="6235866"/>
          </a:xfrm>
        </p:spPr>
        <p:txBody>
          <a:bodyPr>
            <a:normAutofit/>
          </a:bodyPr>
          <a:lstStyle/>
          <a:p>
            <a:pPr>
              <a:buClr>
                <a:schemeClr val="bg1"/>
              </a:buClr>
            </a:pPr>
            <a:endParaRPr lang="en-US" sz="2800" dirty="0">
              <a:solidFill>
                <a:srgbClr val="FFFFFF"/>
              </a:solidFill>
              <a:latin typeface="Charter Roman" panose="02040503050506020203" pitchFamily="18" charset="0"/>
            </a:endParaRPr>
          </a:p>
          <a:p>
            <a:pPr marL="0" indent="0">
              <a:buClr>
                <a:schemeClr val="bg1"/>
              </a:buClr>
              <a:buNone/>
            </a:pPr>
            <a:r>
              <a:rPr lang="en-US" sz="2800" dirty="0">
                <a:solidFill>
                  <a:srgbClr val="FFFFFF"/>
                </a:solidFill>
                <a:latin typeface="Charter Roman" panose="02040503050506020203" pitchFamily="18" charset="0"/>
              </a:rPr>
              <a:t>Stress</a:t>
            </a:r>
            <a:r>
              <a:rPr lang="en-US" sz="3600" dirty="0">
                <a:solidFill>
                  <a:srgbClr val="FFFFFF"/>
                </a:solidFill>
                <a:latin typeface="Charter Roman" panose="02040503050506020203" pitchFamily="18" charset="0"/>
              </a:rPr>
              <a:t> →↑ </a:t>
            </a:r>
            <a:r>
              <a:rPr lang="en-US" sz="2800" dirty="0">
                <a:solidFill>
                  <a:srgbClr val="FFFFFF"/>
                </a:solidFill>
                <a:latin typeface="Charter Roman" panose="02040503050506020203" pitchFamily="18" charset="0"/>
              </a:rPr>
              <a:t>distal &amp; intermediate dendrites</a:t>
            </a:r>
          </a:p>
          <a:p>
            <a:pPr marL="0" indent="0">
              <a:buClr>
                <a:schemeClr val="bg1"/>
              </a:buClr>
              <a:buNone/>
            </a:pPr>
            <a:endParaRPr lang="en-US" sz="2800" dirty="0">
              <a:solidFill>
                <a:srgbClr val="FFFFFF"/>
              </a:solidFill>
              <a:latin typeface="Charter Roman" panose="02040503050506020203" pitchFamily="18" charset="0"/>
            </a:endParaRPr>
          </a:p>
          <a:p>
            <a:pPr marL="0" indent="0">
              <a:buClr>
                <a:schemeClr val="bg1"/>
              </a:buClr>
              <a:buNone/>
            </a:pPr>
            <a:r>
              <a:rPr lang="en-US" sz="2800" dirty="0">
                <a:solidFill>
                  <a:srgbClr val="FFFFFF"/>
                </a:solidFill>
                <a:latin typeface="Charter Roman" panose="02040503050506020203" pitchFamily="18" charset="0"/>
              </a:rPr>
              <a:t>Stress</a:t>
            </a:r>
            <a:r>
              <a:rPr lang="en-US" sz="3600" dirty="0">
                <a:solidFill>
                  <a:srgbClr val="FFFFFF"/>
                </a:solidFill>
                <a:latin typeface="Charter Roman" panose="02040503050506020203" pitchFamily="18" charset="0"/>
              </a:rPr>
              <a:t> →↓ </a:t>
            </a:r>
            <a:r>
              <a:rPr lang="en-US" sz="2800" dirty="0">
                <a:solidFill>
                  <a:srgbClr val="FFFFFF"/>
                </a:solidFill>
                <a:latin typeface="Charter Roman" panose="02040503050506020203" pitchFamily="18" charset="0"/>
              </a:rPr>
              <a:t>distal &amp; intermediate spines</a:t>
            </a:r>
          </a:p>
          <a:p>
            <a:pPr>
              <a:buClr>
                <a:schemeClr val="bg1"/>
              </a:buClr>
            </a:pPr>
            <a:endParaRPr lang="en-US" sz="3600" dirty="0">
              <a:solidFill>
                <a:srgbClr val="FFFFFF"/>
              </a:solidFill>
              <a:latin typeface="Charter Roman" panose="02040503050506020203" pitchFamily="18" charset="0"/>
            </a:endParaRPr>
          </a:p>
        </p:txBody>
      </p:sp>
      <p:sp>
        <p:nvSpPr>
          <p:cNvPr id="8" name="TextBox 7">
            <a:extLst>
              <a:ext uri="{FF2B5EF4-FFF2-40B4-BE49-F238E27FC236}">
                <a16:creationId xmlns:a16="http://schemas.microsoft.com/office/drawing/2014/main" id="{01A495C2-FB9F-2D47-B0CE-425E8F0A6799}"/>
              </a:ext>
            </a:extLst>
          </p:cNvPr>
          <p:cNvSpPr txBox="1"/>
          <p:nvPr/>
        </p:nvSpPr>
        <p:spPr>
          <a:xfrm>
            <a:off x="0" y="6396335"/>
            <a:ext cx="2915863" cy="461665"/>
          </a:xfrm>
          <a:prstGeom prst="rect">
            <a:avLst/>
          </a:prstGeom>
          <a:noFill/>
        </p:spPr>
        <p:txBody>
          <a:bodyPr wrap="none" rtlCol="0">
            <a:spAutoFit/>
          </a:bodyPr>
          <a:lstStyle/>
          <a:p>
            <a:r>
              <a:rPr lang="en-US" sz="2400" dirty="0"/>
              <a:t>Liu &amp; </a:t>
            </a:r>
            <a:r>
              <a:rPr lang="en-US" sz="2400" dirty="0" err="1"/>
              <a:t>Aghajanian</a:t>
            </a:r>
            <a:r>
              <a:rPr lang="en-US" sz="2400" dirty="0"/>
              <a:t> 2008</a:t>
            </a:r>
          </a:p>
        </p:txBody>
      </p:sp>
      <p:pic>
        <p:nvPicPr>
          <p:cNvPr id="4" name="Picture 3">
            <a:extLst>
              <a:ext uri="{FF2B5EF4-FFF2-40B4-BE49-F238E27FC236}">
                <a16:creationId xmlns:a16="http://schemas.microsoft.com/office/drawing/2014/main" id="{D1C79487-7A8E-654F-8341-4D1562848F2A}"/>
              </a:ext>
            </a:extLst>
          </p:cNvPr>
          <p:cNvPicPr>
            <a:picLocks noChangeAspect="1"/>
          </p:cNvPicPr>
          <p:nvPr/>
        </p:nvPicPr>
        <p:blipFill rotWithShape="1">
          <a:blip r:embed="rId2"/>
          <a:srcRect l="3436" t="72941"/>
          <a:stretch/>
        </p:blipFill>
        <p:spPr>
          <a:xfrm>
            <a:off x="5315060" y="4309663"/>
            <a:ext cx="6921165" cy="2599656"/>
          </a:xfrm>
          <a:prstGeom prst="rect">
            <a:avLst/>
          </a:prstGeom>
        </p:spPr>
      </p:pic>
      <p:pic>
        <p:nvPicPr>
          <p:cNvPr id="11" name="Picture 10">
            <a:extLst>
              <a:ext uri="{FF2B5EF4-FFF2-40B4-BE49-F238E27FC236}">
                <a16:creationId xmlns:a16="http://schemas.microsoft.com/office/drawing/2014/main" id="{1C7892BC-F909-0E45-B08B-0F13C3491074}"/>
              </a:ext>
            </a:extLst>
          </p:cNvPr>
          <p:cNvPicPr>
            <a:picLocks noChangeAspect="1"/>
          </p:cNvPicPr>
          <p:nvPr/>
        </p:nvPicPr>
        <p:blipFill rotWithShape="1">
          <a:blip r:embed="rId2"/>
          <a:srcRect l="4425" t="757" r="64347" b="67854"/>
          <a:stretch/>
        </p:blipFill>
        <p:spPr>
          <a:xfrm rot="5400000">
            <a:off x="286652" y="-286653"/>
            <a:ext cx="3220276" cy="3793581"/>
          </a:xfrm>
          <a:prstGeom prst="rect">
            <a:avLst/>
          </a:prstGeom>
        </p:spPr>
      </p:pic>
      <p:sp>
        <p:nvSpPr>
          <p:cNvPr id="12" name="Rectangle 11">
            <a:extLst>
              <a:ext uri="{FF2B5EF4-FFF2-40B4-BE49-F238E27FC236}">
                <a16:creationId xmlns:a16="http://schemas.microsoft.com/office/drawing/2014/main" id="{D1AABAC9-B32C-0946-9450-ACA57E0A8105}"/>
              </a:ext>
            </a:extLst>
          </p:cNvPr>
          <p:cNvSpPr/>
          <p:nvPr/>
        </p:nvSpPr>
        <p:spPr>
          <a:xfrm>
            <a:off x="5565913" y="-2553"/>
            <a:ext cx="6594823" cy="1077218"/>
          </a:xfrm>
          <a:prstGeom prst="rect">
            <a:avLst/>
          </a:prstGeom>
          <a:solidFill>
            <a:schemeClr val="accent2"/>
          </a:solidFill>
        </p:spPr>
        <p:txBody>
          <a:bodyPr wrap="square">
            <a:spAutoFit/>
          </a:bodyPr>
          <a:lstStyle/>
          <a:p>
            <a:pPr algn="ctr"/>
            <a:r>
              <a:rPr lang="en-US" sz="3200" dirty="0">
                <a:solidFill>
                  <a:schemeClr val="bg1"/>
                </a:solidFill>
                <a:latin typeface="Charter Roman" panose="02040503050506020203" pitchFamily="18" charset="0"/>
              </a:rPr>
              <a:t>Chronic Restraint Stress Structural Changes</a:t>
            </a:r>
            <a:endParaRPr lang="en-US" sz="3200" dirty="0">
              <a:solidFill>
                <a:schemeClr val="bg1"/>
              </a:solidFill>
            </a:endParaRPr>
          </a:p>
        </p:txBody>
      </p:sp>
    </p:spTree>
    <p:extLst>
      <p:ext uri="{BB962C8B-B14F-4D97-AF65-F5344CB8AC3E}">
        <p14:creationId xmlns:p14="http://schemas.microsoft.com/office/powerpoint/2010/main" val="356384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BED5F0-4834-F644-840E-FE5003A351FA}"/>
              </a:ext>
            </a:extLst>
          </p:cNvPr>
          <p:cNvSpPr>
            <a:spLocks noGrp="1"/>
          </p:cNvSpPr>
          <p:nvPr>
            <p:ph idx="1"/>
          </p:nvPr>
        </p:nvSpPr>
        <p:spPr>
          <a:xfrm>
            <a:off x="261597" y="1357579"/>
            <a:ext cx="7729728" cy="4820790"/>
          </a:xfrm>
        </p:spPr>
        <p:txBody>
          <a:bodyPr>
            <a:normAutofit/>
          </a:bodyPr>
          <a:lstStyle/>
          <a:p>
            <a:pPr marL="0" indent="0">
              <a:buNone/>
            </a:pPr>
            <a:endParaRPr lang="en-US" dirty="0">
              <a:solidFill>
                <a:schemeClr val="bg1"/>
              </a:solidFill>
              <a:latin typeface="Charter Roman" panose="02040503050506020203" pitchFamily="18" charset="0"/>
            </a:endParaRPr>
          </a:p>
          <a:p>
            <a:pPr>
              <a:buClr>
                <a:schemeClr val="bg1"/>
              </a:buClr>
            </a:pPr>
            <a:r>
              <a:rPr lang="en-US" sz="3200" dirty="0">
                <a:solidFill>
                  <a:schemeClr val="bg1"/>
                </a:solidFill>
                <a:latin typeface="Charter Roman" panose="02040503050506020203" pitchFamily="18" charset="0"/>
              </a:rPr>
              <a:t>Adaptive</a:t>
            </a:r>
          </a:p>
          <a:p>
            <a:pPr>
              <a:buClr>
                <a:schemeClr val="bg1"/>
              </a:buClr>
            </a:pPr>
            <a:r>
              <a:rPr lang="en-US" sz="3200" dirty="0">
                <a:solidFill>
                  <a:schemeClr val="bg1"/>
                </a:solidFill>
                <a:latin typeface="Charter Roman" panose="02040503050506020203" pitchFamily="18" charset="0"/>
              </a:rPr>
              <a:t>HPA axis activation &amp; stress hormones</a:t>
            </a:r>
          </a:p>
          <a:p>
            <a:pPr>
              <a:buClr>
                <a:schemeClr val="bg1"/>
              </a:buClr>
            </a:pPr>
            <a:endParaRPr lang="en-US" sz="3200" dirty="0">
              <a:solidFill>
                <a:schemeClr val="bg1"/>
              </a:solidFill>
              <a:latin typeface="Charter Roman" panose="02040503050506020203" pitchFamily="18" charset="0"/>
            </a:endParaRPr>
          </a:p>
          <a:p>
            <a:pPr>
              <a:buClr>
                <a:schemeClr val="bg1"/>
              </a:buClr>
            </a:pPr>
            <a:r>
              <a:rPr lang="en-US" sz="3200" dirty="0">
                <a:solidFill>
                  <a:schemeClr val="bg1"/>
                </a:solidFill>
                <a:latin typeface="Charter Roman" panose="02040503050506020203" pitchFamily="18" charset="0"/>
              </a:rPr>
              <a:t>Chronic stress </a:t>
            </a:r>
            <a:r>
              <a:rPr lang="en-US" sz="3200" dirty="0">
                <a:solidFill>
                  <a:schemeClr val="bg1"/>
                </a:solidFill>
                <a:latin typeface="Charter Roman" panose="02040503050506020203" pitchFamily="18" charset="0"/>
                <a:sym typeface="Wingdings" pitchFamily="2" charset="2"/>
              </a:rPr>
              <a:t> Depression</a:t>
            </a:r>
          </a:p>
          <a:p>
            <a:pPr lvl="1">
              <a:buClr>
                <a:schemeClr val="bg1"/>
              </a:buClr>
            </a:pPr>
            <a:r>
              <a:rPr lang="en-US" sz="2800" dirty="0">
                <a:solidFill>
                  <a:schemeClr val="bg1"/>
                </a:solidFill>
                <a:latin typeface="Charter Roman" panose="02040503050506020203" pitchFamily="18" charset="0"/>
                <a:sym typeface="Wingdings" pitchFamily="2" charset="2"/>
              </a:rPr>
              <a:t>Symptoms – Anhedonia, Despair, Suicide</a:t>
            </a:r>
          </a:p>
          <a:p>
            <a:pPr lvl="1">
              <a:buClr>
                <a:schemeClr val="bg1"/>
              </a:buClr>
            </a:pPr>
            <a:r>
              <a:rPr lang="en-US" sz="2800" dirty="0">
                <a:solidFill>
                  <a:schemeClr val="bg1"/>
                </a:solidFill>
                <a:latin typeface="Charter Roman" panose="02040503050506020203" pitchFamily="18" charset="0"/>
                <a:sym typeface="Wingdings" pitchFamily="2" charset="2"/>
              </a:rPr>
              <a:t>Inadequate Treatments – 1 in 3 find relief</a:t>
            </a:r>
          </a:p>
          <a:p>
            <a:pPr marL="228600" lvl="1" indent="0">
              <a:buNone/>
            </a:pPr>
            <a:r>
              <a:rPr lang="en-US" sz="2400" dirty="0">
                <a:latin typeface="Charter Roman" panose="02040503050506020203" pitchFamily="18" charset="0"/>
                <a:sym typeface="Wingdings" pitchFamily="2" charset="2"/>
              </a:rPr>
              <a:t>				  </a:t>
            </a:r>
          </a:p>
        </p:txBody>
      </p:sp>
      <p:pic>
        <p:nvPicPr>
          <p:cNvPr id="1026" name="Picture 2" descr="Image result for hpa ax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6013" y="52384"/>
            <a:ext cx="3937600" cy="6805615"/>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4386099" y="2444671"/>
            <a:ext cx="3067124" cy="560438"/>
          </a:xfrm>
          <a:prstGeom prst="ellipse">
            <a:avLst/>
          </a:prstGeom>
          <a:noFill/>
          <a:ln w="47625">
            <a:solidFill>
              <a:srgbClr val="FF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0264363" y="2164452"/>
            <a:ext cx="1445342" cy="560438"/>
          </a:xfrm>
          <a:prstGeom prst="ellipse">
            <a:avLst/>
          </a:prstGeom>
          <a:noFill/>
          <a:ln w="44450">
            <a:solidFill>
              <a:srgbClr val="FF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490248" y="4697670"/>
            <a:ext cx="727588" cy="472495"/>
          </a:xfrm>
          <a:prstGeom prst="ellipse">
            <a:avLst/>
          </a:prstGeom>
          <a:noFill/>
          <a:ln w="44450">
            <a:solidFill>
              <a:srgbClr val="FF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0913519" y="5779347"/>
            <a:ext cx="1416360" cy="399022"/>
          </a:xfrm>
          <a:prstGeom prst="ellipse">
            <a:avLst/>
          </a:prstGeom>
          <a:noFill/>
          <a:ln w="44450">
            <a:solidFill>
              <a:srgbClr val="FF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a:cxnSpLocks/>
            <a:stCxn id="4" idx="6"/>
            <a:endCxn id="6" idx="2"/>
          </p:cNvCxnSpPr>
          <p:nvPr/>
        </p:nvCxnSpPr>
        <p:spPr>
          <a:xfrm flipV="1">
            <a:off x="7453223" y="2444671"/>
            <a:ext cx="2811140" cy="280219"/>
          </a:xfrm>
          <a:prstGeom prst="straightConnector1">
            <a:avLst/>
          </a:prstGeom>
          <a:ln w="47625">
            <a:solidFill>
              <a:srgbClr val="FF73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a:stCxn id="4" idx="6"/>
            <a:endCxn id="7" idx="2"/>
          </p:cNvCxnSpPr>
          <p:nvPr/>
        </p:nvCxnSpPr>
        <p:spPr>
          <a:xfrm>
            <a:off x="7453223" y="2724890"/>
            <a:ext cx="1037025" cy="2209028"/>
          </a:xfrm>
          <a:prstGeom prst="straightConnector1">
            <a:avLst/>
          </a:prstGeom>
          <a:ln w="47625">
            <a:solidFill>
              <a:srgbClr val="FF73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a:stCxn id="4" idx="6"/>
            <a:endCxn id="8" idx="2"/>
          </p:cNvCxnSpPr>
          <p:nvPr/>
        </p:nvCxnSpPr>
        <p:spPr>
          <a:xfrm>
            <a:off x="7453223" y="2724890"/>
            <a:ext cx="3460296" cy="3253968"/>
          </a:xfrm>
          <a:prstGeom prst="straightConnector1">
            <a:avLst/>
          </a:prstGeom>
          <a:ln w="47625">
            <a:solidFill>
              <a:srgbClr val="FF7300"/>
            </a:solidFill>
            <a:tailEnd type="triangle"/>
          </a:ln>
        </p:spPr>
        <p:style>
          <a:lnRef idx="1">
            <a:schemeClr val="accent1"/>
          </a:lnRef>
          <a:fillRef idx="0">
            <a:schemeClr val="accent1"/>
          </a:fillRef>
          <a:effectRef idx="0">
            <a:schemeClr val="accent1"/>
          </a:effectRef>
          <a:fontRef idx="minor">
            <a:schemeClr val="tx1"/>
          </a:fontRef>
        </p:style>
      </p:cxnSp>
      <p:sp>
        <p:nvSpPr>
          <p:cNvPr id="1028" name="TextBox 1027"/>
          <p:cNvSpPr txBox="1"/>
          <p:nvPr/>
        </p:nvSpPr>
        <p:spPr>
          <a:xfrm rot="21313157">
            <a:off x="352786" y="3039734"/>
            <a:ext cx="1473905" cy="584775"/>
          </a:xfrm>
          <a:prstGeom prst="rect">
            <a:avLst/>
          </a:prstGeom>
          <a:noFill/>
        </p:spPr>
        <p:txBody>
          <a:bodyPr wrap="square" rtlCol="0">
            <a:spAutoFit/>
          </a:bodyPr>
          <a:lstStyle/>
          <a:p>
            <a:r>
              <a:rPr lang="en-US" sz="3200" b="1" dirty="0">
                <a:solidFill>
                  <a:schemeClr val="accent3">
                    <a:lumMod val="60000"/>
                    <a:lumOff val="40000"/>
                  </a:schemeClr>
                </a:solidFill>
              </a:rPr>
              <a:t>But</a:t>
            </a:r>
            <a:r>
              <a:rPr lang="en-US" sz="2800" b="1" dirty="0">
                <a:solidFill>
                  <a:schemeClr val="accent3">
                    <a:lumMod val="60000"/>
                    <a:lumOff val="40000"/>
                  </a:schemeClr>
                </a:solidFill>
              </a:rPr>
              <a:t>…</a:t>
            </a:r>
          </a:p>
        </p:txBody>
      </p:sp>
      <p:sp>
        <p:nvSpPr>
          <p:cNvPr id="21" name="TextBox 20">
            <a:extLst>
              <a:ext uri="{FF2B5EF4-FFF2-40B4-BE49-F238E27FC236}">
                <a16:creationId xmlns:a16="http://schemas.microsoft.com/office/drawing/2014/main" id="{ACAF8F32-C820-654B-9141-B55B889210A6}"/>
              </a:ext>
            </a:extLst>
          </p:cNvPr>
          <p:cNvSpPr txBox="1"/>
          <p:nvPr/>
        </p:nvSpPr>
        <p:spPr>
          <a:xfrm>
            <a:off x="434444" y="195348"/>
            <a:ext cx="7384034" cy="830997"/>
          </a:xfrm>
          <a:prstGeom prst="rect">
            <a:avLst/>
          </a:prstGeom>
          <a:solidFill>
            <a:schemeClr val="bg1"/>
          </a:solidFill>
          <a:ln w="50800">
            <a:solidFill>
              <a:schemeClr val="tx1">
                <a:lumMod val="75000"/>
                <a:lumOff val="25000"/>
              </a:schemeClr>
            </a:solidFill>
          </a:ln>
        </p:spPr>
        <p:txBody>
          <a:bodyPr wrap="square" rtlCol="0">
            <a:spAutoFit/>
          </a:bodyPr>
          <a:lstStyle/>
          <a:p>
            <a:pPr algn="ctr"/>
            <a:r>
              <a:rPr lang="en-US" sz="4800" dirty="0">
                <a:latin typeface="Charter Roman" panose="02040503050506020203" pitchFamily="18" charset="0"/>
              </a:rPr>
              <a:t>Stress</a:t>
            </a:r>
          </a:p>
        </p:txBody>
      </p:sp>
    </p:spTree>
    <p:extLst>
      <p:ext uri="{BB962C8B-B14F-4D97-AF65-F5344CB8AC3E}">
        <p14:creationId xmlns:p14="http://schemas.microsoft.com/office/powerpoint/2010/main" val="306882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randombar(horizont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2" presetClass="entr" presetSubtype="8"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par>
                                <p:cTn id="32" presetID="22" presetClass="entr" presetSubtype="8"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028"/>
                                        </p:tgtEl>
                                        <p:attrNameLst>
                                          <p:attrName>style.visibility</p:attrName>
                                        </p:attrNameLst>
                                      </p:cBhvr>
                                      <p:to>
                                        <p:strVal val="visible"/>
                                      </p:to>
                                    </p:set>
                                    <p:animEffect transition="in" filter="randombar(horizontal)">
                                      <p:cBhvr>
                                        <p:cTn id="48" dur="500"/>
                                        <p:tgtEl>
                                          <p:spTgt spid="1028"/>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10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C02C7B47-DF2D-46D9-9584-5C83FCA86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id="{348541E3-A59C-41D3-85D2-70F0E0E9B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rgbClr val="FFFFFF"/>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331B840-43DB-1C46-B9B6-6F4A639102ED}"/>
              </a:ext>
            </a:extLst>
          </p:cNvPr>
          <p:cNvPicPr>
            <a:picLocks noChangeAspect="1"/>
          </p:cNvPicPr>
          <p:nvPr/>
        </p:nvPicPr>
        <p:blipFill>
          <a:blip r:embed="rId2"/>
          <a:stretch>
            <a:fillRect/>
          </a:stretch>
        </p:blipFill>
        <p:spPr>
          <a:xfrm>
            <a:off x="5101389" y="900107"/>
            <a:ext cx="6284415" cy="5153221"/>
          </a:xfrm>
          <a:prstGeom prst="rect">
            <a:avLst/>
          </a:prstGeom>
        </p:spPr>
      </p:pic>
      <p:sp>
        <p:nvSpPr>
          <p:cNvPr id="13" name="Rectangle 12">
            <a:extLst>
              <a:ext uri="{FF2B5EF4-FFF2-40B4-BE49-F238E27FC236}">
                <a16:creationId xmlns:a16="http://schemas.microsoft.com/office/drawing/2014/main" id="{719BACB2-54B7-0946-A967-2ECB6D9E92F8}"/>
              </a:ext>
            </a:extLst>
          </p:cNvPr>
          <p:cNvSpPr/>
          <p:nvPr/>
        </p:nvSpPr>
        <p:spPr>
          <a:xfrm>
            <a:off x="806196" y="804672"/>
            <a:ext cx="4487699" cy="4401205"/>
          </a:xfrm>
          <a:prstGeom prst="rect">
            <a:avLst/>
          </a:prstGeom>
        </p:spPr>
        <p:txBody>
          <a:bodyPr wrap="square">
            <a:spAutoFit/>
          </a:bodyPr>
          <a:lstStyle/>
          <a:p>
            <a:pPr marL="234950" indent="-234950">
              <a:buFont typeface="Arial" panose="020B0604020202020204" pitchFamily="34" charset="0"/>
              <a:buChar char="•"/>
            </a:pPr>
            <a:r>
              <a:rPr lang="en-US" sz="2800" dirty="0">
                <a:latin typeface="Charter Roman" panose="02040503050506020203" pitchFamily="18" charset="0"/>
              </a:rPr>
              <a:t>Chronic corticosterone (100 mg/ml in drinking water for 7 days)</a:t>
            </a:r>
          </a:p>
          <a:p>
            <a:pPr marL="234950" indent="-234950">
              <a:buFont typeface="Arial" panose="020B0604020202020204" pitchFamily="34" charset="0"/>
              <a:buChar char="•"/>
            </a:pPr>
            <a:endParaRPr lang="en-US" sz="2800" dirty="0">
              <a:latin typeface="Charter Roman" panose="02040503050506020203" pitchFamily="18" charset="0"/>
            </a:endParaRPr>
          </a:p>
          <a:p>
            <a:pPr marL="234950" indent="-234950">
              <a:buFont typeface="Arial" panose="020B0604020202020204" pitchFamily="34" charset="0"/>
              <a:buChar char="•"/>
            </a:pPr>
            <a:r>
              <a:rPr lang="en-US" sz="2800" dirty="0">
                <a:latin typeface="Charter Roman" panose="02040503050506020203" pitchFamily="18" charset="0"/>
              </a:rPr>
              <a:t>Glucocorticoid Receptor antagonist prevents CRS structural and 5-HT stress induced changes</a:t>
            </a:r>
          </a:p>
          <a:p>
            <a:pPr marL="692150" lvl="1" indent="-234950">
              <a:buFont typeface="Arial" panose="020B0604020202020204" pitchFamily="34" charset="0"/>
              <a:buChar char="•"/>
            </a:pPr>
            <a:r>
              <a:rPr lang="en-US" sz="2800" dirty="0">
                <a:latin typeface="Charter Roman" panose="02040503050506020203" pitchFamily="18" charset="0"/>
              </a:rPr>
              <a:t>Not Orx</a:t>
            </a:r>
          </a:p>
          <a:p>
            <a:pPr marL="234950" indent="-234950">
              <a:buFont typeface="Arial" panose="020B0604020202020204" pitchFamily="34" charset="0"/>
              <a:buChar char="•"/>
            </a:pPr>
            <a:endParaRPr lang="en-US" sz="2800" dirty="0">
              <a:latin typeface="Charter Roman" panose="02040503050506020203" pitchFamily="18" charset="0"/>
            </a:endParaRPr>
          </a:p>
        </p:txBody>
      </p:sp>
      <p:sp>
        <p:nvSpPr>
          <p:cNvPr id="16" name="TextBox 15">
            <a:extLst>
              <a:ext uri="{FF2B5EF4-FFF2-40B4-BE49-F238E27FC236}">
                <a16:creationId xmlns:a16="http://schemas.microsoft.com/office/drawing/2014/main" id="{DA230E5E-4F9A-E84B-9AED-F80027F923EF}"/>
              </a:ext>
            </a:extLst>
          </p:cNvPr>
          <p:cNvSpPr txBox="1"/>
          <p:nvPr/>
        </p:nvSpPr>
        <p:spPr>
          <a:xfrm>
            <a:off x="9276137" y="6338278"/>
            <a:ext cx="2915863" cy="461665"/>
          </a:xfrm>
          <a:prstGeom prst="rect">
            <a:avLst/>
          </a:prstGeom>
          <a:noFill/>
        </p:spPr>
        <p:txBody>
          <a:bodyPr wrap="none" rtlCol="0">
            <a:spAutoFit/>
          </a:bodyPr>
          <a:lstStyle/>
          <a:p>
            <a:r>
              <a:rPr lang="en-US" sz="2400" dirty="0">
                <a:solidFill>
                  <a:schemeClr val="bg1"/>
                </a:solidFill>
              </a:rPr>
              <a:t>Liu &amp; </a:t>
            </a:r>
            <a:r>
              <a:rPr lang="en-US" sz="2400" dirty="0" err="1">
                <a:solidFill>
                  <a:schemeClr val="bg1"/>
                </a:solidFill>
              </a:rPr>
              <a:t>Aghajanian</a:t>
            </a:r>
            <a:r>
              <a:rPr lang="en-US" sz="2400" dirty="0">
                <a:solidFill>
                  <a:schemeClr val="bg1"/>
                </a:solidFill>
              </a:rPr>
              <a:t> 2008</a:t>
            </a:r>
          </a:p>
        </p:txBody>
      </p:sp>
      <p:pic>
        <p:nvPicPr>
          <p:cNvPr id="11" name="Picture 10">
            <a:extLst>
              <a:ext uri="{FF2B5EF4-FFF2-40B4-BE49-F238E27FC236}">
                <a16:creationId xmlns:a16="http://schemas.microsoft.com/office/drawing/2014/main" id="{9C537216-2B02-4A40-AC7F-51E9DF3D351C}"/>
              </a:ext>
            </a:extLst>
          </p:cNvPr>
          <p:cNvPicPr>
            <a:picLocks noChangeAspect="1"/>
          </p:cNvPicPr>
          <p:nvPr/>
        </p:nvPicPr>
        <p:blipFill>
          <a:blip r:embed="rId3"/>
          <a:stretch>
            <a:fillRect/>
          </a:stretch>
        </p:blipFill>
        <p:spPr>
          <a:xfrm>
            <a:off x="5101389" y="810383"/>
            <a:ext cx="6292485" cy="5237233"/>
          </a:xfrm>
          <a:prstGeom prst="rect">
            <a:avLst/>
          </a:prstGeom>
        </p:spPr>
      </p:pic>
    </p:spTree>
    <p:extLst>
      <p:ext uri="{BB962C8B-B14F-4D97-AF65-F5344CB8AC3E}">
        <p14:creationId xmlns:p14="http://schemas.microsoft.com/office/powerpoint/2010/main" val="162332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13">
                                            <p:txEl>
                                              <p:pRg st="3" end="3"/>
                                            </p:txEl>
                                          </p:spTgt>
                                        </p:tgtEl>
                                        <p:attrNameLst>
                                          <p:attrName>style.visibility</p:attrName>
                                        </p:attrNameLst>
                                      </p:cBhvr>
                                      <p:to>
                                        <p:strVal val="visible"/>
                                      </p:to>
                                    </p:set>
                                    <p:animEffect transition="in" filter="dissolve">
                                      <p:cBhvr>
                                        <p:cTn id="20" dur="500"/>
                                        <p:tgtEl>
                                          <p:spTgt spid="1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2D8F6A-A86F-2445-9554-E20195F0D347}"/>
              </a:ext>
            </a:extLst>
          </p:cNvPr>
          <p:cNvSpPr txBox="1"/>
          <p:nvPr/>
        </p:nvSpPr>
        <p:spPr>
          <a:xfrm>
            <a:off x="-1" y="1"/>
            <a:ext cx="3471293" cy="6734490"/>
          </a:xfrm>
          <a:prstGeom prst="roundRect">
            <a:avLst>
              <a:gd name="adj" fmla="val 14141"/>
            </a:avLst>
          </a:prstGeom>
          <a:solidFill>
            <a:schemeClr val="accent2"/>
          </a:solidFill>
          <a:ln>
            <a:noFill/>
          </a:ln>
        </p:spPr>
        <p:txBody>
          <a:bodyPr vert="horz" lIns="182880" tIns="182880" rIns="182880" bIns="182880" rtlCol="0" anchor="ctr">
            <a:normAutofit/>
          </a:bodyPr>
          <a:lstStyle/>
          <a:p>
            <a:pPr algn="ctr" defTabSz="914400">
              <a:lnSpc>
                <a:spcPct val="90000"/>
              </a:lnSpc>
              <a:spcBef>
                <a:spcPct val="0"/>
              </a:spcBef>
              <a:spcAft>
                <a:spcPts val="600"/>
              </a:spcAft>
            </a:pPr>
            <a:r>
              <a:rPr lang="en-US" sz="1400" cap="all" spc="200" dirty="0">
                <a:solidFill>
                  <a:srgbClr val="FFFFFF"/>
                </a:solidFill>
                <a:latin typeface="+mj-lt"/>
                <a:ea typeface="+mj-ea"/>
                <a:cs typeface="+mj-cs"/>
              </a:rPr>
              <a:t>(</a:t>
            </a:r>
            <a:r>
              <a:rPr lang="en-US" sz="1400" cap="all" spc="200" dirty="0" err="1">
                <a:solidFill>
                  <a:srgbClr val="FFFFFF"/>
                </a:solidFill>
                <a:latin typeface="+mj-lt"/>
                <a:ea typeface="+mj-ea"/>
                <a:cs typeface="+mj-cs"/>
              </a:rPr>
              <a:t>Csabai</a:t>
            </a:r>
            <a:r>
              <a:rPr lang="en-US" sz="1400" cap="all" spc="200" dirty="0">
                <a:solidFill>
                  <a:srgbClr val="FFFFFF"/>
                </a:solidFill>
                <a:latin typeface="+mj-lt"/>
                <a:ea typeface="+mj-ea"/>
                <a:cs typeface="+mj-cs"/>
              </a:rPr>
              <a:t> et al 2018</a:t>
            </a:r>
            <a:r>
              <a:rPr lang="en-US" sz="1900" cap="all" spc="200" dirty="0">
                <a:solidFill>
                  <a:srgbClr val="FFFFFF"/>
                </a:solidFill>
                <a:latin typeface="+mj-lt"/>
                <a:ea typeface="+mj-ea"/>
                <a:cs typeface="+mj-cs"/>
              </a:rPr>
              <a:t>)</a:t>
            </a:r>
          </a:p>
          <a:p>
            <a:pPr algn="ctr" defTabSz="914400">
              <a:lnSpc>
                <a:spcPct val="90000"/>
              </a:lnSpc>
              <a:spcBef>
                <a:spcPct val="0"/>
              </a:spcBef>
              <a:spcAft>
                <a:spcPts val="600"/>
              </a:spcAft>
            </a:pPr>
            <a:r>
              <a:rPr lang="en-US" sz="1900" cap="all" spc="200" dirty="0">
                <a:solidFill>
                  <a:srgbClr val="FFFFFF"/>
                </a:solidFill>
                <a:latin typeface="+mj-lt"/>
                <a:ea typeface="+mj-ea"/>
                <a:cs typeface="+mj-cs"/>
              </a:rPr>
              <a:t> 9 weeks chronic mild stress</a:t>
            </a:r>
          </a:p>
          <a:p>
            <a:pPr defTabSz="914400">
              <a:lnSpc>
                <a:spcPct val="90000"/>
              </a:lnSpc>
              <a:spcBef>
                <a:spcPct val="0"/>
              </a:spcBef>
              <a:spcAft>
                <a:spcPts val="600"/>
              </a:spcAft>
            </a:pPr>
            <a:endParaRPr lang="en-US" sz="1900" cap="all" spc="200" dirty="0">
              <a:solidFill>
                <a:srgbClr val="FFFFFF"/>
              </a:solidFill>
              <a:latin typeface="+mj-lt"/>
              <a:ea typeface="+mj-ea"/>
              <a:cs typeface="+mj-cs"/>
            </a:endParaRPr>
          </a:p>
          <a:p>
            <a:pPr defTabSz="914400">
              <a:lnSpc>
                <a:spcPct val="90000"/>
              </a:lnSpc>
              <a:spcBef>
                <a:spcPct val="0"/>
              </a:spcBef>
              <a:spcAft>
                <a:spcPts val="600"/>
              </a:spcAft>
            </a:pPr>
            <a:endParaRPr lang="en-US" sz="1900" cap="all" spc="200" dirty="0">
              <a:solidFill>
                <a:srgbClr val="FFFFFF"/>
              </a:solidFill>
              <a:latin typeface="+mj-lt"/>
              <a:ea typeface="+mj-ea"/>
              <a:cs typeface="+mj-cs"/>
            </a:endParaRPr>
          </a:p>
          <a:p>
            <a:pPr defTabSz="914400">
              <a:lnSpc>
                <a:spcPct val="90000"/>
              </a:lnSpc>
              <a:spcBef>
                <a:spcPct val="0"/>
              </a:spcBef>
              <a:spcAft>
                <a:spcPts val="600"/>
              </a:spcAft>
            </a:pPr>
            <a:endParaRPr lang="en-US" sz="1900" cap="all" spc="200" dirty="0">
              <a:solidFill>
                <a:srgbClr val="FFFFFF"/>
              </a:solidFill>
              <a:latin typeface="+mj-lt"/>
              <a:ea typeface="+mj-ea"/>
              <a:cs typeface="+mj-cs"/>
            </a:endParaRPr>
          </a:p>
          <a:p>
            <a:pPr algn="ctr" defTabSz="914400">
              <a:lnSpc>
                <a:spcPct val="90000"/>
              </a:lnSpc>
              <a:spcBef>
                <a:spcPct val="0"/>
              </a:spcBef>
              <a:spcAft>
                <a:spcPts val="600"/>
              </a:spcAft>
            </a:pPr>
            <a:endParaRPr lang="en-US" sz="1900" cap="all" spc="200" dirty="0">
              <a:solidFill>
                <a:srgbClr val="FFFFFF"/>
              </a:solidFill>
              <a:latin typeface="+mj-lt"/>
              <a:ea typeface="+mj-ea"/>
              <a:cs typeface="+mj-cs"/>
            </a:endParaRPr>
          </a:p>
          <a:p>
            <a:pPr algn="ctr" defTabSz="914400">
              <a:lnSpc>
                <a:spcPct val="90000"/>
              </a:lnSpc>
              <a:spcBef>
                <a:spcPct val="0"/>
              </a:spcBef>
              <a:spcAft>
                <a:spcPts val="600"/>
              </a:spcAft>
            </a:pPr>
            <a:endParaRPr lang="en-US" sz="1900" cap="all" spc="200" dirty="0">
              <a:solidFill>
                <a:srgbClr val="FFFFFF"/>
              </a:solidFill>
              <a:latin typeface="+mj-lt"/>
              <a:ea typeface="+mj-ea"/>
              <a:cs typeface="+mj-cs"/>
            </a:endParaRPr>
          </a:p>
          <a:p>
            <a:pPr algn="ctr" defTabSz="914400">
              <a:lnSpc>
                <a:spcPct val="90000"/>
              </a:lnSpc>
              <a:spcBef>
                <a:spcPct val="0"/>
              </a:spcBef>
              <a:spcAft>
                <a:spcPts val="600"/>
              </a:spcAft>
            </a:pPr>
            <a:endParaRPr lang="en-US" sz="1900" cap="all" spc="200" dirty="0">
              <a:solidFill>
                <a:srgbClr val="FFFFFF"/>
              </a:solidFill>
              <a:latin typeface="+mj-lt"/>
              <a:ea typeface="+mj-ea"/>
              <a:cs typeface="+mj-cs"/>
            </a:endParaRPr>
          </a:p>
          <a:p>
            <a:pPr algn="ctr" defTabSz="914400">
              <a:lnSpc>
                <a:spcPct val="90000"/>
              </a:lnSpc>
              <a:spcBef>
                <a:spcPct val="0"/>
              </a:spcBef>
              <a:spcAft>
                <a:spcPts val="600"/>
              </a:spcAft>
            </a:pPr>
            <a:endParaRPr lang="en-US" sz="1900" cap="all" spc="200" dirty="0">
              <a:solidFill>
                <a:srgbClr val="FFFFFF"/>
              </a:solidFill>
              <a:latin typeface="+mj-lt"/>
              <a:ea typeface="+mj-ea"/>
              <a:cs typeface="+mj-cs"/>
            </a:endParaRPr>
          </a:p>
          <a:p>
            <a:pPr algn="ctr" defTabSz="914400">
              <a:lnSpc>
                <a:spcPct val="90000"/>
              </a:lnSpc>
              <a:spcBef>
                <a:spcPct val="0"/>
              </a:spcBef>
              <a:spcAft>
                <a:spcPts val="600"/>
              </a:spcAft>
            </a:pPr>
            <a:endParaRPr lang="en-US" sz="1900" cap="all" spc="200" dirty="0">
              <a:solidFill>
                <a:srgbClr val="FFFFFF"/>
              </a:solidFill>
              <a:latin typeface="+mj-lt"/>
              <a:ea typeface="+mj-ea"/>
              <a:cs typeface="+mj-cs"/>
            </a:endParaRPr>
          </a:p>
          <a:p>
            <a:pPr algn="ctr" defTabSz="914400">
              <a:lnSpc>
                <a:spcPct val="90000"/>
              </a:lnSpc>
              <a:spcBef>
                <a:spcPct val="0"/>
              </a:spcBef>
              <a:spcAft>
                <a:spcPts val="600"/>
              </a:spcAft>
            </a:pPr>
            <a:endParaRPr lang="en-US" sz="1900" cap="all" spc="200" dirty="0">
              <a:solidFill>
                <a:srgbClr val="FFFFFF"/>
              </a:solidFill>
              <a:latin typeface="+mj-lt"/>
              <a:ea typeface="+mj-ea"/>
              <a:cs typeface="+mj-cs"/>
            </a:endParaRPr>
          </a:p>
          <a:p>
            <a:pPr algn="ctr" defTabSz="914400">
              <a:lnSpc>
                <a:spcPct val="90000"/>
              </a:lnSpc>
              <a:spcBef>
                <a:spcPct val="0"/>
              </a:spcBef>
              <a:spcAft>
                <a:spcPts val="600"/>
              </a:spcAft>
            </a:pPr>
            <a:endParaRPr lang="en-US" sz="1900" cap="all" spc="200" dirty="0">
              <a:solidFill>
                <a:srgbClr val="FFFFFF"/>
              </a:solidFill>
              <a:latin typeface="+mj-lt"/>
              <a:ea typeface="+mj-ea"/>
              <a:cs typeface="+mj-cs"/>
            </a:endParaRPr>
          </a:p>
          <a:p>
            <a:pPr algn="ctr" defTabSz="914400">
              <a:lnSpc>
                <a:spcPct val="90000"/>
              </a:lnSpc>
              <a:spcBef>
                <a:spcPct val="0"/>
              </a:spcBef>
              <a:spcAft>
                <a:spcPts val="600"/>
              </a:spcAft>
            </a:pPr>
            <a:endParaRPr lang="en-US" sz="1900" cap="all" spc="200" dirty="0">
              <a:solidFill>
                <a:srgbClr val="FFFFFF"/>
              </a:solidFill>
              <a:latin typeface="+mj-lt"/>
              <a:ea typeface="+mj-ea"/>
              <a:cs typeface="+mj-cs"/>
            </a:endParaRPr>
          </a:p>
          <a:p>
            <a:pPr algn="ctr" defTabSz="914400">
              <a:lnSpc>
                <a:spcPct val="90000"/>
              </a:lnSpc>
              <a:spcBef>
                <a:spcPct val="0"/>
              </a:spcBef>
              <a:spcAft>
                <a:spcPts val="600"/>
              </a:spcAft>
            </a:pPr>
            <a:endParaRPr lang="en-US" sz="1900" cap="all" spc="200" dirty="0">
              <a:solidFill>
                <a:srgbClr val="FFFFFF"/>
              </a:solidFill>
              <a:latin typeface="+mj-lt"/>
              <a:ea typeface="+mj-ea"/>
              <a:cs typeface="+mj-cs"/>
            </a:endParaRPr>
          </a:p>
          <a:p>
            <a:pPr algn="ctr" defTabSz="914400">
              <a:lnSpc>
                <a:spcPct val="90000"/>
              </a:lnSpc>
              <a:spcBef>
                <a:spcPct val="0"/>
              </a:spcBef>
              <a:spcAft>
                <a:spcPts val="600"/>
              </a:spcAft>
            </a:pPr>
            <a:endParaRPr lang="en-US" sz="1900" cap="all" spc="200" dirty="0">
              <a:solidFill>
                <a:srgbClr val="FFFFFF"/>
              </a:solidFill>
              <a:latin typeface="+mj-lt"/>
              <a:ea typeface="+mj-ea"/>
              <a:cs typeface="+mj-cs"/>
            </a:endParaRPr>
          </a:p>
          <a:p>
            <a:pPr algn="ctr" defTabSz="914400">
              <a:lnSpc>
                <a:spcPct val="90000"/>
              </a:lnSpc>
              <a:spcBef>
                <a:spcPct val="0"/>
              </a:spcBef>
              <a:spcAft>
                <a:spcPts val="600"/>
              </a:spcAft>
            </a:pPr>
            <a:endParaRPr lang="en-US" sz="1900" cap="all" spc="200" dirty="0">
              <a:solidFill>
                <a:srgbClr val="FFFFFF"/>
              </a:solidFill>
              <a:latin typeface="+mj-lt"/>
              <a:ea typeface="+mj-ea"/>
              <a:cs typeface="+mj-cs"/>
            </a:endParaRPr>
          </a:p>
          <a:p>
            <a:pPr algn="ctr" defTabSz="914400">
              <a:lnSpc>
                <a:spcPct val="90000"/>
              </a:lnSpc>
              <a:spcBef>
                <a:spcPct val="0"/>
              </a:spcBef>
              <a:spcAft>
                <a:spcPts val="600"/>
              </a:spcAft>
            </a:pPr>
            <a:endParaRPr lang="en-US" sz="1900" cap="all" spc="200" dirty="0">
              <a:solidFill>
                <a:srgbClr val="FFFFFF"/>
              </a:solidFill>
              <a:latin typeface="+mj-lt"/>
              <a:ea typeface="+mj-ea"/>
              <a:cs typeface="+mj-cs"/>
            </a:endParaRPr>
          </a:p>
          <a:p>
            <a:pPr algn="ctr" defTabSz="914400">
              <a:lnSpc>
                <a:spcPct val="90000"/>
              </a:lnSpc>
              <a:spcBef>
                <a:spcPct val="0"/>
              </a:spcBef>
              <a:spcAft>
                <a:spcPts val="600"/>
              </a:spcAft>
            </a:pPr>
            <a:endParaRPr lang="en-US" sz="1900" cap="all" spc="200" dirty="0">
              <a:solidFill>
                <a:srgbClr val="FFFFFF"/>
              </a:solidFill>
              <a:latin typeface="+mj-lt"/>
              <a:ea typeface="+mj-ea"/>
              <a:cs typeface="+mj-cs"/>
            </a:endParaRPr>
          </a:p>
          <a:p>
            <a:pPr algn="ctr" defTabSz="914400">
              <a:lnSpc>
                <a:spcPct val="90000"/>
              </a:lnSpc>
              <a:spcBef>
                <a:spcPct val="0"/>
              </a:spcBef>
              <a:spcAft>
                <a:spcPts val="600"/>
              </a:spcAft>
            </a:pPr>
            <a:endParaRPr lang="en-US" sz="1900" cap="all" spc="200" dirty="0">
              <a:solidFill>
                <a:srgbClr val="FFFFFF"/>
              </a:solidFill>
              <a:latin typeface="+mj-lt"/>
              <a:ea typeface="+mj-ea"/>
              <a:cs typeface="+mj-cs"/>
            </a:endParaRPr>
          </a:p>
        </p:txBody>
      </p:sp>
      <p:sp>
        <p:nvSpPr>
          <p:cNvPr id="73" name="Rounded Rectangle 7">
            <a:extLst>
              <a:ext uri="{FF2B5EF4-FFF2-40B4-BE49-F238E27FC236}">
                <a16:creationId xmlns:a16="http://schemas.microsoft.com/office/drawing/2014/main" id="{507DFC7D-30D2-40E4-8059-9927F9456A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554" y="2121408"/>
            <a:ext cx="2615184" cy="2615184"/>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9D1D833-0585-42C5-9B71-5173880FC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8017" y="640080"/>
            <a:ext cx="7662672"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FF0E3515-A559-4DFF-A58E-1AA58A8B9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7181" y="802767"/>
            <a:ext cx="7324344"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An external file that holds a picture, illustration, etc.&#10;Object name is fncel-12-00024-g005.jpg">
            <a:extLst>
              <a:ext uri="{FF2B5EF4-FFF2-40B4-BE49-F238E27FC236}">
                <a16:creationId xmlns:a16="http://schemas.microsoft.com/office/drawing/2014/main" id="{C3B7CEBB-EE8B-434E-A7E9-1FBF079A26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848"/>
          <a:stretch/>
        </p:blipFill>
        <p:spPr bwMode="auto">
          <a:xfrm>
            <a:off x="3459829" y="262413"/>
            <a:ext cx="4131891" cy="328763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n external file that holds a picture, illustration, etc.&#10;Object name is fncel-12-00024-g006.jpg">
            <a:extLst>
              <a:ext uri="{FF2B5EF4-FFF2-40B4-BE49-F238E27FC236}">
                <a16:creationId xmlns:a16="http://schemas.microsoft.com/office/drawing/2014/main" id="{C15F6485-632F-9847-BE89-D523EF8AED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r="50000"/>
          <a:stretch/>
        </p:blipFill>
        <p:spPr bwMode="auto">
          <a:xfrm>
            <a:off x="7590846" y="222656"/>
            <a:ext cx="4408387" cy="324327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An external file that holds a picture, illustration, etc.&#10;Object name is fncel-12-00024-g006.jpg">
            <a:extLst>
              <a:ext uri="{FF2B5EF4-FFF2-40B4-BE49-F238E27FC236}">
                <a16:creationId xmlns:a16="http://schemas.microsoft.com/office/drawing/2014/main" id="{B6CB22C8-EEBD-4146-A02C-FC33B3851F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50661"/>
          <a:stretch/>
        </p:blipFill>
        <p:spPr bwMode="auto">
          <a:xfrm>
            <a:off x="7603184" y="3428999"/>
            <a:ext cx="4396049" cy="32688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AB1CC5D-9F59-F543-BF98-64E60CCED9E9}"/>
              </a:ext>
            </a:extLst>
          </p:cNvPr>
          <p:cNvSpPr txBox="1"/>
          <p:nvPr/>
        </p:nvSpPr>
        <p:spPr>
          <a:xfrm>
            <a:off x="9401569" y="585454"/>
            <a:ext cx="1463670" cy="369332"/>
          </a:xfrm>
          <a:prstGeom prst="rect">
            <a:avLst/>
          </a:prstGeom>
          <a:noFill/>
        </p:spPr>
        <p:txBody>
          <a:bodyPr wrap="none" rtlCol="0">
            <a:spAutoFit/>
          </a:bodyPr>
          <a:lstStyle/>
          <a:p>
            <a:r>
              <a:rPr lang="en-US" b="1" dirty="0"/>
              <a:t>(excitatory)</a:t>
            </a:r>
          </a:p>
        </p:txBody>
      </p:sp>
      <p:sp>
        <p:nvSpPr>
          <p:cNvPr id="14" name="TextBox 13">
            <a:extLst>
              <a:ext uri="{FF2B5EF4-FFF2-40B4-BE49-F238E27FC236}">
                <a16:creationId xmlns:a16="http://schemas.microsoft.com/office/drawing/2014/main" id="{3502AF1A-8CE1-C34E-BED0-32618057A414}"/>
              </a:ext>
            </a:extLst>
          </p:cNvPr>
          <p:cNvSpPr txBox="1"/>
          <p:nvPr/>
        </p:nvSpPr>
        <p:spPr>
          <a:xfrm>
            <a:off x="9483679" y="3670764"/>
            <a:ext cx="1411412" cy="369332"/>
          </a:xfrm>
          <a:prstGeom prst="rect">
            <a:avLst/>
          </a:prstGeom>
          <a:noFill/>
        </p:spPr>
        <p:txBody>
          <a:bodyPr wrap="none" rtlCol="0">
            <a:spAutoFit/>
          </a:bodyPr>
          <a:lstStyle/>
          <a:p>
            <a:r>
              <a:rPr lang="en-US" b="1" dirty="0"/>
              <a:t>(inhibitory)</a:t>
            </a:r>
          </a:p>
        </p:txBody>
      </p:sp>
      <p:pic>
        <p:nvPicPr>
          <p:cNvPr id="5130" name="Picture 10" descr="An external file that holds a picture, illustration, etc.&#10;Object name is fncel-12-00024-g007.jpg">
            <a:extLst>
              <a:ext uri="{FF2B5EF4-FFF2-40B4-BE49-F238E27FC236}">
                <a16:creationId xmlns:a16="http://schemas.microsoft.com/office/drawing/2014/main" id="{213AA1AE-BEA6-4949-86B2-5C6B405F66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99" t="50632"/>
          <a:stretch/>
        </p:blipFill>
        <p:spPr bwMode="auto">
          <a:xfrm>
            <a:off x="3471293" y="3614729"/>
            <a:ext cx="4131891" cy="31197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ACEF47D-1E6C-7D4D-A077-5AA984F8F001}"/>
              </a:ext>
            </a:extLst>
          </p:cNvPr>
          <p:cNvSpPr txBox="1"/>
          <p:nvPr/>
        </p:nvSpPr>
        <p:spPr>
          <a:xfrm>
            <a:off x="15820" y="1780334"/>
            <a:ext cx="3370891" cy="3539430"/>
          </a:xfrm>
          <a:prstGeom prst="rect">
            <a:avLst/>
          </a:prstGeom>
          <a:noFill/>
        </p:spPr>
        <p:txBody>
          <a:bodyPr wrap="square" rtlCol="0">
            <a:spAutoFit/>
          </a:bodyPr>
          <a:lstStyle/>
          <a:p>
            <a:r>
              <a:rPr lang="en-US" sz="3200" dirty="0">
                <a:solidFill>
                  <a:schemeClr val="bg1"/>
                </a:solidFill>
                <a:latin typeface="Charter Roman" panose="02040503050506020203" pitchFamily="18" charset="0"/>
              </a:rPr>
              <a:t>↓ IL volume</a:t>
            </a:r>
          </a:p>
          <a:p>
            <a:r>
              <a:rPr lang="en-US" sz="3200" dirty="0">
                <a:solidFill>
                  <a:schemeClr val="bg1"/>
                </a:solidFill>
                <a:latin typeface="Charter Roman" panose="02040503050506020203" pitchFamily="18" charset="0"/>
              </a:rPr>
              <a:t>↓ # excitatory synapses</a:t>
            </a:r>
          </a:p>
          <a:p>
            <a:r>
              <a:rPr lang="en-US" sz="3200" dirty="0">
                <a:solidFill>
                  <a:schemeClr val="bg1"/>
                </a:solidFill>
                <a:latin typeface="Charter Roman" panose="02040503050506020203" pitchFamily="18" charset="0"/>
              </a:rPr>
              <a:t>↓ # myelinated axons </a:t>
            </a:r>
          </a:p>
          <a:p>
            <a:r>
              <a:rPr lang="en-US" sz="3200" dirty="0">
                <a:solidFill>
                  <a:schemeClr val="bg1"/>
                </a:solidFill>
                <a:latin typeface="Charter Roman" panose="02040503050506020203" pitchFamily="18" charset="0"/>
              </a:rPr>
              <a:t>(Layers III—VI)</a:t>
            </a:r>
          </a:p>
          <a:p>
            <a:endParaRPr lang="en-US" sz="3200" dirty="0">
              <a:solidFill>
                <a:schemeClr val="bg1"/>
              </a:solidFill>
              <a:latin typeface="Charter Roman" panose="02040503050506020203" pitchFamily="18" charset="0"/>
            </a:endParaRPr>
          </a:p>
        </p:txBody>
      </p:sp>
    </p:spTree>
    <p:extLst>
      <p:ext uri="{BB962C8B-B14F-4D97-AF65-F5344CB8AC3E}">
        <p14:creationId xmlns:p14="http://schemas.microsoft.com/office/powerpoint/2010/main" val="120536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dissolve">
                                      <p:cBhvr>
                                        <p:cTn id="7" dur="5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126"/>
                                        </p:tgtEl>
                                        <p:attrNameLst>
                                          <p:attrName>style.visibility</p:attrName>
                                        </p:attrNameLst>
                                      </p:cBhvr>
                                      <p:to>
                                        <p:strVal val="visible"/>
                                      </p:to>
                                    </p:set>
                                    <p:animEffect transition="in" filter="dissolve">
                                      <p:cBhvr>
                                        <p:cTn id="17" dur="500"/>
                                        <p:tgtEl>
                                          <p:spTgt spid="512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dissolve">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130"/>
                                        </p:tgtEl>
                                        <p:attrNameLst>
                                          <p:attrName>style.visibility</p:attrName>
                                        </p:attrNameLst>
                                      </p:cBhvr>
                                      <p:to>
                                        <p:strVal val="visible"/>
                                      </p:to>
                                    </p:set>
                                    <p:animEffect transition="in" filter="dissolve">
                                      <p:cBhvr>
                                        <p:cTn id="27" dur="500"/>
                                        <p:tgtEl>
                                          <p:spTgt spid="513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dissolve">
                                      <p:cBhvr>
                                        <p:cTn id="32" dur="500"/>
                                        <p:tgtEl>
                                          <p:spTgt spid="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dissolve">
                                      <p:cBhvr>
                                        <p:cTn id="37" dur="500"/>
                                        <p:tgtEl>
                                          <p:spTgt spid="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5128"/>
                                        </p:tgtEl>
                                        <p:attrNameLst>
                                          <p:attrName>style.visibility</p:attrName>
                                        </p:attrNameLst>
                                      </p:cBhvr>
                                      <p:to>
                                        <p:strVal val="visible"/>
                                      </p:to>
                                    </p:set>
                                    <p:animEffect transition="in" filter="dissolve">
                                      <p:cBhvr>
                                        <p:cTn id="42"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14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Picture 1" descr="page402image5983360">
            <a:extLst>
              <a:ext uri="{FF2B5EF4-FFF2-40B4-BE49-F238E27FC236}">
                <a16:creationId xmlns:a16="http://schemas.microsoft.com/office/drawing/2014/main" id="{A8BC62E3-B0EF-8B40-8F8A-0496741D9B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8104" b="57117"/>
          <a:stretch/>
        </p:blipFill>
        <p:spPr bwMode="auto">
          <a:xfrm>
            <a:off x="0" y="0"/>
            <a:ext cx="447140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402image5983360">
            <a:extLst>
              <a:ext uri="{FF2B5EF4-FFF2-40B4-BE49-F238E27FC236}">
                <a16:creationId xmlns:a16="http://schemas.microsoft.com/office/drawing/2014/main" id="{4B3E4E08-9753-B74F-AE2C-516A97BEB4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190" r="32721" b="22076"/>
          <a:stretch/>
        </p:blipFill>
        <p:spPr bwMode="auto">
          <a:xfrm>
            <a:off x="4471404" y="2116836"/>
            <a:ext cx="7720596" cy="31165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4852FBB-A350-B749-BABF-D171A05B4423}"/>
              </a:ext>
            </a:extLst>
          </p:cNvPr>
          <p:cNvSpPr>
            <a:spLocks noChangeArrowheads="1"/>
          </p:cNvSpPr>
          <p:nvPr/>
        </p:nvSpPr>
        <p:spPr bwMode="auto">
          <a:xfrm>
            <a:off x="8580120" y="785588"/>
            <a:ext cx="3367140"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Arial" panose="020B0604020202020204" pitchFamily="34" charset="0"/>
              </a:rPr>
              <a:t>(</a:t>
            </a:r>
            <a:r>
              <a:rPr lang="en-US" altLang="en-US" dirty="0" err="1">
                <a:latin typeface="Arial" panose="020B0604020202020204" pitchFamily="34" charset="0"/>
              </a:rPr>
              <a:t>J</a:t>
            </a:r>
            <a:r>
              <a:rPr kumimoji="0" lang="en-US" altLang="en-US" sz="1800" b="0" i="0" u="none" strike="noStrike" cap="none" normalizeH="0" baseline="0" dirty="0" err="1">
                <a:ln>
                  <a:noFill/>
                </a:ln>
                <a:solidFill>
                  <a:schemeClr val="tx1"/>
                </a:solidFill>
                <a:effectLst/>
                <a:latin typeface="Arial" panose="020B0604020202020204" pitchFamily="34" charset="0"/>
              </a:rPr>
              <a:t>aggar</a:t>
            </a:r>
            <a:r>
              <a:rPr lang="en-US" altLang="en-US" dirty="0">
                <a:latin typeface="Arial" panose="020B0604020202020204" pitchFamily="34" charset="0"/>
              </a:rPr>
              <a:t> and </a:t>
            </a:r>
            <a:r>
              <a:rPr kumimoji="0" lang="en-US" altLang="en-US" sz="1800" b="0" i="0" u="none" strike="noStrike" cap="none" normalizeH="0" baseline="0" dirty="0">
                <a:ln>
                  <a:noFill/>
                </a:ln>
                <a:solidFill>
                  <a:schemeClr val="tx1"/>
                </a:solidFill>
                <a:effectLst/>
                <a:latin typeface="Arial" panose="020B0604020202020204" pitchFamily="34" charset="0"/>
              </a:rPr>
              <a:t>Vaidya  2018) </a:t>
            </a:r>
            <a:r>
              <a:rPr kumimoji="0" lang="en-US" altLang="en-US" sz="19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AutoShape 4" descr="Email author">
            <a:hlinkClick r:id="rId3" tooltip="vvaidya@tifr.res.in"/>
            <a:extLst>
              <a:ext uri="{FF2B5EF4-FFF2-40B4-BE49-F238E27FC236}">
                <a16:creationId xmlns:a16="http://schemas.microsoft.com/office/drawing/2014/main" id="{F4D74157-4700-DF42-BEBC-EC822ED47F78}"/>
              </a:ext>
            </a:extLst>
          </p:cNvPr>
          <p:cNvSpPr>
            <a:spLocks noChangeAspect="1" noChangeArrowheads="1"/>
          </p:cNvSpPr>
          <p:nvPr/>
        </p:nvSpPr>
        <p:spPr bwMode="auto">
          <a:xfrm>
            <a:off x="18192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5859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m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C1828D5D-D324-8D46-BE2F-6E0E915D124F}"/>
              </a:ext>
            </a:extLst>
          </p:cNvPr>
          <p:cNvSpPr txBox="1"/>
          <p:nvPr/>
        </p:nvSpPr>
        <p:spPr>
          <a:xfrm>
            <a:off x="98888" y="0"/>
            <a:ext cx="12077614" cy="830997"/>
          </a:xfrm>
          <a:prstGeom prst="rect">
            <a:avLst/>
          </a:prstGeom>
          <a:solidFill>
            <a:schemeClr val="bg1"/>
          </a:solidFill>
          <a:ln w="57150">
            <a:solidFill>
              <a:schemeClr val="tx1">
                <a:lumMod val="75000"/>
                <a:lumOff val="25000"/>
              </a:schemeClr>
            </a:solidFill>
          </a:ln>
        </p:spPr>
        <p:txBody>
          <a:bodyPr wrap="square" rtlCol="0">
            <a:spAutoFit/>
          </a:bodyPr>
          <a:lstStyle/>
          <a:p>
            <a:pPr algn="ctr"/>
            <a:r>
              <a:rPr lang="en-US" sz="4800" dirty="0">
                <a:latin typeface="Charter Roman" panose="02040503050506020203" pitchFamily="18" charset="0"/>
              </a:rPr>
              <a:t>5-HT</a:t>
            </a:r>
            <a:r>
              <a:rPr lang="en-US" sz="4000" baseline="-25000" dirty="0">
                <a:latin typeface="Charter Roman" panose="02040503050506020203" pitchFamily="18" charset="0"/>
              </a:rPr>
              <a:t>2A</a:t>
            </a:r>
            <a:r>
              <a:rPr lang="en-US" sz="4000" dirty="0">
                <a:latin typeface="Charter Roman" panose="02040503050506020203" pitchFamily="18" charset="0"/>
              </a:rPr>
              <a:t> </a:t>
            </a:r>
            <a:r>
              <a:rPr lang="en-US" sz="4800" dirty="0">
                <a:latin typeface="Charter Roman" panose="02040503050506020203" pitchFamily="18" charset="0"/>
              </a:rPr>
              <a:t>Functional Selectivity</a:t>
            </a:r>
          </a:p>
        </p:txBody>
      </p:sp>
      <p:pic>
        <p:nvPicPr>
          <p:cNvPr id="11" name="Picture 2" descr="5ht2a.jpg">
            <a:extLst>
              <a:ext uri="{FF2B5EF4-FFF2-40B4-BE49-F238E27FC236}">
                <a16:creationId xmlns:a16="http://schemas.microsoft.com/office/drawing/2014/main" id="{6DA21865-CB0C-364D-92CA-B34965DA016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162" b="90018" l="20164" r="82288"/>
                    </a14:imgEffect>
                  </a14:imgLayer>
                </a14:imgProps>
              </a:ext>
              <a:ext uri="{28A0092B-C50C-407E-A947-70E740481C1C}">
                <a14:useLocalDpi xmlns:a14="http://schemas.microsoft.com/office/drawing/2010/main" val="0"/>
              </a:ext>
            </a:extLst>
          </a:blip>
          <a:srcRect l="12399" t="180" r="9947" b="1"/>
          <a:stretch/>
        </p:blipFill>
        <p:spPr bwMode="auto">
          <a:xfrm rot="19372006">
            <a:off x="2473816" y="2084510"/>
            <a:ext cx="2089784" cy="2240978"/>
          </a:xfrm>
          <a:prstGeom prst="rect">
            <a:avLst/>
          </a:prstGeom>
          <a:noFill/>
          <a:extLst/>
        </p:spPr>
      </p:pic>
      <p:sp>
        <p:nvSpPr>
          <p:cNvPr id="13" name="Oval 12">
            <a:extLst>
              <a:ext uri="{FF2B5EF4-FFF2-40B4-BE49-F238E27FC236}">
                <a16:creationId xmlns:a16="http://schemas.microsoft.com/office/drawing/2014/main" id="{A51B8BBB-620D-3641-9669-90AF8E3AAC10}"/>
              </a:ext>
            </a:extLst>
          </p:cNvPr>
          <p:cNvSpPr/>
          <p:nvPr/>
        </p:nvSpPr>
        <p:spPr>
          <a:xfrm>
            <a:off x="3116484" y="934820"/>
            <a:ext cx="7006051" cy="5882540"/>
          </a:xfrm>
          <a:prstGeom prst="ellipse">
            <a:avLst/>
          </a:prstGeom>
          <a:noFill/>
          <a:ln w="508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CA0ABAA-30AE-084B-AFFD-DE9C616223F9}"/>
              </a:ext>
            </a:extLst>
          </p:cNvPr>
          <p:cNvSpPr txBox="1"/>
          <p:nvPr/>
        </p:nvSpPr>
        <p:spPr>
          <a:xfrm>
            <a:off x="578663" y="1337030"/>
            <a:ext cx="1813317" cy="523220"/>
          </a:xfrm>
          <a:prstGeom prst="rect">
            <a:avLst/>
          </a:prstGeom>
          <a:noFill/>
        </p:spPr>
        <p:txBody>
          <a:bodyPr wrap="none" rtlCol="0">
            <a:spAutoFit/>
          </a:bodyPr>
          <a:lstStyle/>
          <a:p>
            <a:r>
              <a:rPr lang="en-US" sz="2800" b="1" dirty="0">
                <a:latin typeface="Charter Roman" panose="02040503050506020203" pitchFamily="18" charset="0"/>
              </a:rPr>
              <a:t>Serotonin</a:t>
            </a:r>
          </a:p>
        </p:txBody>
      </p:sp>
      <p:cxnSp>
        <p:nvCxnSpPr>
          <p:cNvPr id="17" name="Straight Arrow Connector 16">
            <a:extLst>
              <a:ext uri="{FF2B5EF4-FFF2-40B4-BE49-F238E27FC236}">
                <a16:creationId xmlns:a16="http://schemas.microsoft.com/office/drawing/2014/main" id="{BC1ECAC1-A049-024D-80A1-C3C4D065F0D1}"/>
              </a:ext>
            </a:extLst>
          </p:cNvPr>
          <p:cNvCxnSpPr>
            <a:cxnSpLocks/>
          </p:cNvCxnSpPr>
          <p:nvPr/>
        </p:nvCxnSpPr>
        <p:spPr>
          <a:xfrm>
            <a:off x="1730981" y="2554775"/>
            <a:ext cx="974359" cy="302143"/>
          </a:xfrm>
          <a:prstGeom prst="straightConnector1">
            <a:avLst/>
          </a:prstGeom>
          <a:ln w="508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B4E96EFE-0E5F-FC40-B029-D8ECDF5C3DC6}"/>
              </a:ext>
            </a:extLst>
          </p:cNvPr>
          <p:cNvGrpSpPr/>
          <p:nvPr/>
        </p:nvGrpSpPr>
        <p:grpSpPr>
          <a:xfrm>
            <a:off x="3792253" y="2856917"/>
            <a:ext cx="1204303" cy="1075003"/>
            <a:chOff x="1730981" y="4553712"/>
            <a:chExt cx="1385503" cy="1328828"/>
          </a:xfrm>
        </p:grpSpPr>
        <p:sp>
          <p:nvSpPr>
            <p:cNvPr id="20" name="Oval 19">
              <a:extLst>
                <a:ext uri="{FF2B5EF4-FFF2-40B4-BE49-F238E27FC236}">
                  <a16:creationId xmlns:a16="http://schemas.microsoft.com/office/drawing/2014/main" id="{8C5855A2-664A-3C40-AE15-AC8A0764D2CE}"/>
                </a:ext>
              </a:extLst>
            </p:cNvPr>
            <p:cNvSpPr/>
            <p:nvPr/>
          </p:nvSpPr>
          <p:spPr>
            <a:xfrm>
              <a:off x="1730981" y="4553712"/>
              <a:ext cx="1385503" cy="1328828"/>
            </a:xfrm>
            <a:prstGeom prst="ellipse">
              <a:avLst/>
            </a:prstGeom>
            <a:solidFill>
              <a:schemeClr val="accent6">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11A739B-2AA1-A747-A745-425F24764120}"/>
                </a:ext>
              </a:extLst>
            </p:cNvPr>
            <p:cNvSpPr txBox="1"/>
            <p:nvPr/>
          </p:nvSpPr>
          <p:spPr>
            <a:xfrm>
              <a:off x="1914619" y="4859953"/>
              <a:ext cx="1066312" cy="643370"/>
            </a:xfrm>
            <a:prstGeom prst="rect">
              <a:avLst/>
            </a:prstGeom>
            <a:noFill/>
          </p:spPr>
          <p:txBody>
            <a:bodyPr wrap="none" rtlCol="0">
              <a:spAutoFit/>
            </a:bodyPr>
            <a:lstStyle/>
            <a:p>
              <a:r>
                <a:rPr lang="en-US" sz="3200" dirty="0"/>
                <a:t>Gqα</a:t>
              </a:r>
            </a:p>
          </p:txBody>
        </p:sp>
      </p:grpSp>
      <p:sp>
        <p:nvSpPr>
          <p:cNvPr id="23" name="Snip Same Side Corner Rectangle 22">
            <a:extLst>
              <a:ext uri="{FF2B5EF4-FFF2-40B4-BE49-F238E27FC236}">
                <a16:creationId xmlns:a16="http://schemas.microsoft.com/office/drawing/2014/main" id="{8AD350E4-8CCC-8E41-85E5-51BFBCEB858E}"/>
              </a:ext>
            </a:extLst>
          </p:cNvPr>
          <p:cNvSpPr/>
          <p:nvPr/>
        </p:nvSpPr>
        <p:spPr>
          <a:xfrm flipV="1">
            <a:off x="5818843" y="995948"/>
            <a:ext cx="1146048" cy="996667"/>
          </a:xfrm>
          <a:prstGeom prst="snip2SameRect">
            <a:avLst/>
          </a:prstGeom>
          <a:solidFill>
            <a:schemeClr val="accent4">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54860D9F-F13D-294C-8119-25332A564424}"/>
              </a:ext>
            </a:extLst>
          </p:cNvPr>
          <p:cNvSpPr txBox="1"/>
          <p:nvPr/>
        </p:nvSpPr>
        <p:spPr>
          <a:xfrm>
            <a:off x="5948476" y="1201893"/>
            <a:ext cx="886781" cy="584775"/>
          </a:xfrm>
          <a:prstGeom prst="rect">
            <a:avLst/>
          </a:prstGeom>
          <a:noFill/>
        </p:spPr>
        <p:txBody>
          <a:bodyPr wrap="none" rtlCol="0">
            <a:spAutoFit/>
          </a:bodyPr>
          <a:lstStyle/>
          <a:p>
            <a:r>
              <a:rPr lang="en-US" sz="3200" dirty="0"/>
              <a:t>PLC</a:t>
            </a:r>
          </a:p>
        </p:txBody>
      </p:sp>
      <p:cxnSp>
        <p:nvCxnSpPr>
          <p:cNvPr id="28" name="Straight Arrow Connector 27">
            <a:extLst>
              <a:ext uri="{FF2B5EF4-FFF2-40B4-BE49-F238E27FC236}">
                <a16:creationId xmlns:a16="http://schemas.microsoft.com/office/drawing/2014/main" id="{41227642-F02E-7E42-9063-7B5E7F6A18E5}"/>
              </a:ext>
            </a:extLst>
          </p:cNvPr>
          <p:cNvCxnSpPr>
            <a:cxnSpLocks/>
            <a:stCxn id="23" idx="0"/>
          </p:cNvCxnSpPr>
          <p:nvPr/>
        </p:nvCxnSpPr>
        <p:spPr>
          <a:xfrm>
            <a:off x="6964891" y="1494281"/>
            <a:ext cx="942974" cy="104359"/>
          </a:xfrm>
          <a:prstGeom prst="straightConnector1">
            <a:avLst/>
          </a:prstGeom>
          <a:ln w="3810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9E14BE01-1045-5847-849A-83975AD8D97E}"/>
              </a:ext>
            </a:extLst>
          </p:cNvPr>
          <p:cNvCxnSpPr>
            <a:cxnSpLocks/>
            <a:endCxn id="32" idx="0"/>
          </p:cNvCxnSpPr>
          <p:nvPr/>
        </p:nvCxnSpPr>
        <p:spPr>
          <a:xfrm>
            <a:off x="6391866" y="2013102"/>
            <a:ext cx="602152" cy="1174152"/>
          </a:xfrm>
          <a:prstGeom prst="straightConnector1">
            <a:avLst/>
          </a:prstGeom>
          <a:ln w="3810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31" name="Regular Pentagon 30">
            <a:extLst>
              <a:ext uri="{FF2B5EF4-FFF2-40B4-BE49-F238E27FC236}">
                <a16:creationId xmlns:a16="http://schemas.microsoft.com/office/drawing/2014/main" id="{6E1CFE65-D0E9-BB4C-B21B-A770976EDBE5}"/>
              </a:ext>
            </a:extLst>
          </p:cNvPr>
          <p:cNvSpPr/>
          <p:nvPr/>
        </p:nvSpPr>
        <p:spPr>
          <a:xfrm>
            <a:off x="7936992" y="1337030"/>
            <a:ext cx="914400" cy="820954"/>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C0CB54C-3B54-7245-8654-BF7AC26C0E9C}"/>
              </a:ext>
            </a:extLst>
          </p:cNvPr>
          <p:cNvSpPr txBox="1"/>
          <p:nvPr/>
        </p:nvSpPr>
        <p:spPr>
          <a:xfrm>
            <a:off x="7900537" y="1494280"/>
            <a:ext cx="1032077" cy="584775"/>
          </a:xfrm>
          <a:prstGeom prst="rect">
            <a:avLst/>
          </a:prstGeom>
          <a:noFill/>
        </p:spPr>
        <p:txBody>
          <a:bodyPr wrap="none" rtlCol="0">
            <a:spAutoFit/>
          </a:bodyPr>
          <a:lstStyle/>
          <a:p>
            <a:r>
              <a:rPr lang="en-US" sz="3200" dirty="0"/>
              <a:t>DAG</a:t>
            </a:r>
          </a:p>
        </p:txBody>
      </p:sp>
      <p:sp>
        <p:nvSpPr>
          <p:cNvPr id="32" name="Diamond 31">
            <a:extLst>
              <a:ext uri="{FF2B5EF4-FFF2-40B4-BE49-F238E27FC236}">
                <a16:creationId xmlns:a16="http://schemas.microsoft.com/office/drawing/2014/main" id="{A3FF52E9-B8F7-6C41-960C-BADBBC6AF401}"/>
              </a:ext>
            </a:extLst>
          </p:cNvPr>
          <p:cNvSpPr/>
          <p:nvPr/>
        </p:nvSpPr>
        <p:spPr>
          <a:xfrm>
            <a:off x="6391866" y="3187254"/>
            <a:ext cx="1204303" cy="111947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1FD7DBEA-FCD0-C646-BBF9-7687FE7F2BBC}"/>
              </a:ext>
            </a:extLst>
          </p:cNvPr>
          <p:cNvSpPr txBox="1"/>
          <p:nvPr/>
        </p:nvSpPr>
        <p:spPr>
          <a:xfrm>
            <a:off x="6674545" y="3441266"/>
            <a:ext cx="702436" cy="584775"/>
          </a:xfrm>
          <a:prstGeom prst="rect">
            <a:avLst/>
          </a:prstGeom>
          <a:noFill/>
        </p:spPr>
        <p:txBody>
          <a:bodyPr wrap="none" rtlCol="0">
            <a:spAutoFit/>
          </a:bodyPr>
          <a:lstStyle/>
          <a:p>
            <a:r>
              <a:rPr lang="en-US" sz="3200" dirty="0"/>
              <a:t>IP3</a:t>
            </a:r>
          </a:p>
        </p:txBody>
      </p:sp>
      <p:cxnSp>
        <p:nvCxnSpPr>
          <p:cNvPr id="39" name="Straight Arrow Connector 38">
            <a:extLst>
              <a:ext uri="{FF2B5EF4-FFF2-40B4-BE49-F238E27FC236}">
                <a16:creationId xmlns:a16="http://schemas.microsoft.com/office/drawing/2014/main" id="{394C1775-CAA1-C145-BCAD-5F60D838F731}"/>
              </a:ext>
            </a:extLst>
          </p:cNvPr>
          <p:cNvCxnSpPr>
            <a:cxnSpLocks/>
            <a:stCxn id="32" idx="2"/>
          </p:cNvCxnSpPr>
          <p:nvPr/>
        </p:nvCxnSpPr>
        <p:spPr>
          <a:xfrm flipH="1">
            <a:off x="6952986" y="4306724"/>
            <a:ext cx="41032" cy="878463"/>
          </a:xfrm>
          <a:prstGeom prst="straightConnector1">
            <a:avLst/>
          </a:prstGeom>
          <a:ln w="3810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BF4BBF4F-9247-314D-9215-70AF3B0D290C}"/>
              </a:ext>
            </a:extLst>
          </p:cNvPr>
          <p:cNvSpPr txBox="1"/>
          <p:nvPr/>
        </p:nvSpPr>
        <p:spPr>
          <a:xfrm>
            <a:off x="6216108" y="5058326"/>
            <a:ext cx="1289135" cy="584775"/>
          </a:xfrm>
          <a:prstGeom prst="rect">
            <a:avLst/>
          </a:prstGeom>
          <a:noFill/>
        </p:spPr>
        <p:txBody>
          <a:bodyPr wrap="none" rtlCol="0">
            <a:spAutoFit/>
          </a:bodyPr>
          <a:lstStyle/>
          <a:p>
            <a:r>
              <a:rPr lang="en-US" sz="3200" dirty="0"/>
              <a:t>↑ Ca</a:t>
            </a:r>
            <a:r>
              <a:rPr lang="en-US" sz="3200" baseline="30000" dirty="0"/>
              <a:t>++</a:t>
            </a:r>
            <a:endParaRPr lang="en-US" sz="3200" dirty="0"/>
          </a:p>
        </p:txBody>
      </p:sp>
      <p:pic>
        <p:nvPicPr>
          <p:cNvPr id="2050" name="Picture 2" descr="Image result for serotonin">
            <a:extLst>
              <a:ext uri="{FF2B5EF4-FFF2-40B4-BE49-F238E27FC236}">
                <a16:creationId xmlns:a16="http://schemas.microsoft.com/office/drawing/2014/main" id="{B1A7F6C5-C74D-E541-A99F-1B433C84D2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76" y="1862476"/>
            <a:ext cx="2403007" cy="1738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86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4935 -0.03935 L 0.10078 -0.2044 " pathEditMode="relative" rAng="0" ptsTypes="AA">
                                      <p:cBhvr>
                                        <p:cTn id="14" dur="2000" fill="hold"/>
                                        <p:tgtEl>
                                          <p:spTgt spid="22"/>
                                        </p:tgtEl>
                                        <p:attrNameLst>
                                          <p:attrName>ppt_x</p:attrName>
                                          <p:attrName>ppt_y</p:attrName>
                                        </p:attrNameLst>
                                      </p:cBhvr>
                                      <p:rCtr x="2565" y="-8264"/>
                                    </p:animMotion>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dissolve">
                                      <p:cBhvr>
                                        <p:cTn id="22" dur="500"/>
                                        <p:tgtEl>
                                          <p:spTgt spid="34"/>
                                        </p:tgtEl>
                                      </p:cBhvr>
                                    </p:animEffect>
                                  </p:childTnLst>
                                </p:cTn>
                              </p:par>
                              <p:par>
                                <p:cTn id="23" presetID="9"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dissolve">
                                      <p:cBhvr>
                                        <p:cTn id="25" dur="500"/>
                                        <p:tgtEl>
                                          <p:spTgt spid="28"/>
                                        </p:tgtEl>
                                      </p:cBhvr>
                                    </p:animEffect>
                                  </p:childTnLst>
                                </p:cTn>
                              </p:par>
                              <p:par>
                                <p:cTn id="26" presetID="9" presetClass="entr" presetSubtype="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dissolve">
                                      <p:cBhvr>
                                        <p:cTn id="28" dur="500"/>
                                        <p:tgtEl>
                                          <p:spTgt spid="30"/>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dissolve">
                                      <p:cBhvr>
                                        <p:cTn id="31" dur="500"/>
                                        <p:tgtEl>
                                          <p:spTgt spid="36"/>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dissolv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additive="base">
                                        <p:cTn id="39" dur="500" fill="hold"/>
                                        <p:tgtEl>
                                          <p:spTgt spid="42"/>
                                        </p:tgtEl>
                                        <p:attrNameLst>
                                          <p:attrName>ppt_x</p:attrName>
                                        </p:attrNameLst>
                                      </p:cBhvr>
                                      <p:tavLst>
                                        <p:tav tm="0">
                                          <p:val>
                                            <p:strVal val="#ppt_x"/>
                                          </p:val>
                                        </p:tav>
                                        <p:tav tm="100000">
                                          <p:val>
                                            <p:strVal val="#ppt_x"/>
                                          </p:val>
                                        </p:tav>
                                      </p:tavLst>
                                    </p:anim>
                                    <p:anim calcmode="lin" valueType="num">
                                      <p:cBhvr additive="base">
                                        <p:cTn id="40" dur="500" fill="hold"/>
                                        <p:tgtEl>
                                          <p:spTgt spid="4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fill="hold"/>
                                        <p:tgtEl>
                                          <p:spTgt spid="39"/>
                                        </p:tgtEl>
                                        <p:attrNameLst>
                                          <p:attrName>ppt_x</p:attrName>
                                        </p:attrNameLst>
                                      </p:cBhvr>
                                      <p:tavLst>
                                        <p:tav tm="0">
                                          <p:val>
                                            <p:strVal val="#ppt_x"/>
                                          </p:val>
                                        </p:tav>
                                        <p:tav tm="100000">
                                          <p:val>
                                            <p:strVal val="#ppt_x"/>
                                          </p:val>
                                        </p:tav>
                                      </p:tavLst>
                                    </p:anim>
                                    <p:anim calcmode="lin" valueType="num">
                                      <p:cBhvr additive="base">
                                        <p:cTn id="4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1" grpId="0" animBg="1"/>
      <p:bldP spid="34" grpId="0"/>
      <p:bldP spid="32" grpId="0" animBg="1"/>
      <p:bldP spid="36" grpId="0"/>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377927F8-7E6B-0540-A880-6ACE2776BF59}"/>
              </a:ext>
            </a:extLst>
          </p:cNvPr>
          <p:cNvGrpSpPr/>
          <p:nvPr/>
        </p:nvGrpSpPr>
        <p:grpSpPr>
          <a:xfrm>
            <a:off x="7690442" y="5546882"/>
            <a:ext cx="1313877" cy="610622"/>
            <a:chOff x="6674545" y="6123542"/>
            <a:chExt cx="1313877" cy="610622"/>
          </a:xfrm>
        </p:grpSpPr>
        <p:sp>
          <p:nvSpPr>
            <p:cNvPr id="27" name="TextBox 26">
              <a:extLst>
                <a:ext uri="{FF2B5EF4-FFF2-40B4-BE49-F238E27FC236}">
                  <a16:creationId xmlns:a16="http://schemas.microsoft.com/office/drawing/2014/main" id="{1BA75635-8605-9641-A5A5-6DB92036C1A0}"/>
                </a:ext>
              </a:extLst>
            </p:cNvPr>
            <p:cNvSpPr txBox="1"/>
            <p:nvPr/>
          </p:nvSpPr>
          <p:spPr>
            <a:xfrm>
              <a:off x="6835257" y="6268914"/>
              <a:ext cx="1153165" cy="369332"/>
            </a:xfrm>
            <a:prstGeom prst="rect">
              <a:avLst/>
            </a:prstGeom>
            <a:noFill/>
          </p:spPr>
          <p:txBody>
            <a:bodyPr wrap="square" rtlCol="0">
              <a:spAutoFit/>
            </a:bodyPr>
            <a:lstStyle/>
            <a:p>
              <a:r>
                <a:rPr lang="en-US" dirty="0"/>
                <a:t>ERK</a:t>
              </a:r>
            </a:p>
          </p:txBody>
        </p:sp>
        <p:sp>
          <p:nvSpPr>
            <p:cNvPr id="24" name="Trapezoid 23">
              <a:extLst>
                <a:ext uri="{FF2B5EF4-FFF2-40B4-BE49-F238E27FC236}">
                  <a16:creationId xmlns:a16="http://schemas.microsoft.com/office/drawing/2014/main" id="{4B608343-1BE9-FC40-8C70-70F3D9E856FB}"/>
                </a:ext>
              </a:extLst>
            </p:cNvPr>
            <p:cNvSpPr/>
            <p:nvPr/>
          </p:nvSpPr>
          <p:spPr>
            <a:xfrm>
              <a:off x="6674545" y="6123542"/>
              <a:ext cx="968557" cy="610622"/>
            </a:xfrm>
            <a:prstGeom prst="trapezoid">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ERK</a:t>
              </a:r>
            </a:p>
          </p:txBody>
        </p:sp>
      </p:grpSp>
      <p:grpSp>
        <p:nvGrpSpPr>
          <p:cNvPr id="17" name="Group 16">
            <a:extLst>
              <a:ext uri="{FF2B5EF4-FFF2-40B4-BE49-F238E27FC236}">
                <a16:creationId xmlns:a16="http://schemas.microsoft.com/office/drawing/2014/main" id="{0FB3267E-D91E-0640-9EB6-FE257765E4D0}"/>
              </a:ext>
            </a:extLst>
          </p:cNvPr>
          <p:cNvGrpSpPr/>
          <p:nvPr/>
        </p:nvGrpSpPr>
        <p:grpSpPr>
          <a:xfrm>
            <a:off x="6261427" y="5761730"/>
            <a:ext cx="1262447" cy="450560"/>
            <a:chOff x="6674545" y="5643101"/>
            <a:chExt cx="1262447" cy="450560"/>
          </a:xfrm>
        </p:grpSpPr>
        <p:sp>
          <p:nvSpPr>
            <p:cNvPr id="15" name="Parallelogram 14">
              <a:extLst>
                <a:ext uri="{FF2B5EF4-FFF2-40B4-BE49-F238E27FC236}">
                  <a16:creationId xmlns:a16="http://schemas.microsoft.com/office/drawing/2014/main" id="{7A6AF067-2AEB-6344-8C54-FB4D23140015}"/>
                </a:ext>
              </a:extLst>
            </p:cNvPr>
            <p:cNvSpPr/>
            <p:nvPr/>
          </p:nvSpPr>
          <p:spPr>
            <a:xfrm>
              <a:off x="6674545" y="5643101"/>
              <a:ext cx="1262447" cy="450560"/>
            </a:xfrm>
            <a:prstGeom prst="parallelogram">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A928845-EB92-C34B-B517-F6C655C6C775}"/>
                </a:ext>
              </a:extLst>
            </p:cNvPr>
            <p:cNvSpPr txBox="1"/>
            <p:nvPr/>
          </p:nvSpPr>
          <p:spPr>
            <a:xfrm>
              <a:off x="6952986" y="5715513"/>
              <a:ext cx="643183" cy="378148"/>
            </a:xfrm>
            <a:prstGeom prst="rect">
              <a:avLst/>
            </a:prstGeom>
            <a:noFill/>
          </p:spPr>
          <p:txBody>
            <a:bodyPr wrap="square" rtlCol="0">
              <a:spAutoFit/>
            </a:bodyPr>
            <a:lstStyle/>
            <a:p>
              <a:r>
                <a:rPr lang="en-US" dirty="0"/>
                <a:t>MEK</a:t>
              </a:r>
            </a:p>
          </p:txBody>
        </p:sp>
      </p:grpSp>
      <p:grpSp>
        <p:nvGrpSpPr>
          <p:cNvPr id="43" name="Group 42">
            <a:extLst>
              <a:ext uri="{FF2B5EF4-FFF2-40B4-BE49-F238E27FC236}">
                <a16:creationId xmlns:a16="http://schemas.microsoft.com/office/drawing/2014/main" id="{3E0D7129-AEBE-5A40-9A46-ED77A14D04BC}"/>
              </a:ext>
            </a:extLst>
          </p:cNvPr>
          <p:cNvGrpSpPr/>
          <p:nvPr/>
        </p:nvGrpSpPr>
        <p:grpSpPr>
          <a:xfrm>
            <a:off x="4593161" y="5318148"/>
            <a:ext cx="1497440" cy="950766"/>
            <a:chOff x="3915808" y="5166581"/>
            <a:chExt cx="1497440" cy="1160749"/>
          </a:xfrm>
        </p:grpSpPr>
        <p:sp>
          <p:nvSpPr>
            <p:cNvPr id="44" name="Trapezoid 43">
              <a:extLst>
                <a:ext uri="{FF2B5EF4-FFF2-40B4-BE49-F238E27FC236}">
                  <a16:creationId xmlns:a16="http://schemas.microsoft.com/office/drawing/2014/main" id="{ECEAED5D-8322-9C4F-B5F5-362A1DDA34B4}"/>
                </a:ext>
              </a:extLst>
            </p:cNvPr>
            <p:cNvSpPr/>
            <p:nvPr/>
          </p:nvSpPr>
          <p:spPr>
            <a:xfrm>
              <a:off x="3915808" y="5166581"/>
              <a:ext cx="1497440" cy="1160749"/>
            </a:xfrm>
            <a:prstGeom prst="trapezoid">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53314FD4-8A43-4A4F-BC68-E0DC29FB3140}"/>
                </a:ext>
              </a:extLst>
            </p:cNvPr>
            <p:cNvSpPr txBox="1"/>
            <p:nvPr/>
          </p:nvSpPr>
          <p:spPr>
            <a:xfrm>
              <a:off x="3953211" y="5651707"/>
              <a:ext cx="1422634" cy="461665"/>
            </a:xfrm>
            <a:prstGeom prst="rect">
              <a:avLst/>
            </a:prstGeom>
            <a:noFill/>
          </p:spPr>
          <p:txBody>
            <a:bodyPr wrap="none" rtlCol="0">
              <a:spAutoFit/>
            </a:bodyPr>
            <a:lstStyle/>
            <a:p>
              <a:r>
                <a:rPr lang="el-GR" sz="2400" dirty="0"/>
                <a:t>Β</a:t>
              </a:r>
              <a:r>
                <a:rPr lang="en-US" sz="2400" dirty="0"/>
                <a:t>-arrestin</a:t>
              </a:r>
            </a:p>
          </p:txBody>
        </p:sp>
      </p:grpSp>
      <p:sp>
        <p:nvSpPr>
          <p:cNvPr id="4" name="AutoShape 2" descr="Image result for m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C1828D5D-D324-8D46-BE2F-6E0E915D124F}"/>
              </a:ext>
            </a:extLst>
          </p:cNvPr>
          <p:cNvSpPr txBox="1"/>
          <p:nvPr/>
        </p:nvSpPr>
        <p:spPr>
          <a:xfrm>
            <a:off x="98888" y="0"/>
            <a:ext cx="12077614" cy="830997"/>
          </a:xfrm>
          <a:prstGeom prst="rect">
            <a:avLst/>
          </a:prstGeom>
          <a:solidFill>
            <a:schemeClr val="bg1"/>
          </a:solidFill>
          <a:ln w="57150">
            <a:solidFill>
              <a:schemeClr val="tx1">
                <a:lumMod val="75000"/>
                <a:lumOff val="25000"/>
              </a:schemeClr>
            </a:solidFill>
          </a:ln>
        </p:spPr>
        <p:txBody>
          <a:bodyPr wrap="square" rtlCol="0">
            <a:spAutoFit/>
          </a:bodyPr>
          <a:lstStyle/>
          <a:p>
            <a:pPr algn="ctr"/>
            <a:r>
              <a:rPr lang="en-US" sz="4800" dirty="0">
                <a:latin typeface="Charter Roman" panose="02040503050506020203" pitchFamily="18" charset="0"/>
              </a:rPr>
              <a:t>5-HT</a:t>
            </a:r>
            <a:r>
              <a:rPr lang="en-US" sz="4000" baseline="-25000" dirty="0">
                <a:latin typeface="Charter Roman" panose="02040503050506020203" pitchFamily="18" charset="0"/>
              </a:rPr>
              <a:t>2A</a:t>
            </a:r>
            <a:r>
              <a:rPr lang="en-US" sz="4000" dirty="0">
                <a:latin typeface="Charter Roman" panose="02040503050506020203" pitchFamily="18" charset="0"/>
              </a:rPr>
              <a:t> </a:t>
            </a:r>
            <a:r>
              <a:rPr lang="en-US" sz="4800" dirty="0">
                <a:latin typeface="Charter Roman" panose="02040503050506020203" pitchFamily="18" charset="0"/>
              </a:rPr>
              <a:t>Functional Selectivity</a:t>
            </a:r>
          </a:p>
        </p:txBody>
      </p:sp>
      <p:pic>
        <p:nvPicPr>
          <p:cNvPr id="11" name="Picture 2" descr="5ht2a.jpg">
            <a:extLst>
              <a:ext uri="{FF2B5EF4-FFF2-40B4-BE49-F238E27FC236}">
                <a16:creationId xmlns:a16="http://schemas.microsoft.com/office/drawing/2014/main" id="{6DA21865-CB0C-364D-92CA-B34965DA016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162" b="90018" l="20164" r="82288"/>
                    </a14:imgEffect>
                  </a14:imgLayer>
                </a14:imgProps>
              </a:ext>
              <a:ext uri="{28A0092B-C50C-407E-A947-70E740481C1C}">
                <a14:useLocalDpi xmlns:a14="http://schemas.microsoft.com/office/drawing/2010/main" val="0"/>
              </a:ext>
            </a:extLst>
          </a:blip>
          <a:srcRect l="12399" t="180" r="9947" b="1"/>
          <a:stretch/>
        </p:blipFill>
        <p:spPr bwMode="auto">
          <a:xfrm rot="19372006">
            <a:off x="2473816" y="2084510"/>
            <a:ext cx="2089784" cy="2240978"/>
          </a:xfrm>
          <a:prstGeom prst="rect">
            <a:avLst/>
          </a:prstGeom>
          <a:noFill/>
          <a:extLst/>
        </p:spPr>
      </p:pic>
      <p:sp>
        <p:nvSpPr>
          <p:cNvPr id="13" name="Oval 12">
            <a:extLst>
              <a:ext uri="{FF2B5EF4-FFF2-40B4-BE49-F238E27FC236}">
                <a16:creationId xmlns:a16="http://schemas.microsoft.com/office/drawing/2014/main" id="{A51B8BBB-620D-3641-9669-90AF8E3AAC10}"/>
              </a:ext>
            </a:extLst>
          </p:cNvPr>
          <p:cNvSpPr/>
          <p:nvPr/>
        </p:nvSpPr>
        <p:spPr>
          <a:xfrm>
            <a:off x="3116484" y="975460"/>
            <a:ext cx="7006051" cy="5882540"/>
          </a:xfrm>
          <a:prstGeom prst="ellipse">
            <a:avLst/>
          </a:prstGeom>
          <a:noFill/>
          <a:ln w="508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B4E96EFE-0E5F-FC40-B029-D8ECDF5C3DC6}"/>
              </a:ext>
            </a:extLst>
          </p:cNvPr>
          <p:cNvGrpSpPr/>
          <p:nvPr/>
        </p:nvGrpSpPr>
        <p:grpSpPr>
          <a:xfrm>
            <a:off x="3756187" y="2438658"/>
            <a:ext cx="1204303" cy="1075003"/>
            <a:chOff x="1730981" y="4553712"/>
            <a:chExt cx="1385503" cy="1328828"/>
          </a:xfrm>
        </p:grpSpPr>
        <p:sp>
          <p:nvSpPr>
            <p:cNvPr id="20" name="Oval 19">
              <a:extLst>
                <a:ext uri="{FF2B5EF4-FFF2-40B4-BE49-F238E27FC236}">
                  <a16:creationId xmlns:a16="http://schemas.microsoft.com/office/drawing/2014/main" id="{8C5855A2-664A-3C40-AE15-AC8A0764D2CE}"/>
                </a:ext>
              </a:extLst>
            </p:cNvPr>
            <p:cNvSpPr/>
            <p:nvPr/>
          </p:nvSpPr>
          <p:spPr>
            <a:xfrm>
              <a:off x="1730981" y="4553712"/>
              <a:ext cx="1385503" cy="1328828"/>
            </a:xfrm>
            <a:prstGeom prst="ellipse">
              <a:avLst/>
            </a:prstGeom>
            <a:solidFill>
              <a:schemeClr val="accent6">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11A739B-2AA1-A747-A745-425F24764120}"/>
                </a:ext>
              </a:extLst>
            </p:cNvPr>
            <p:cNvSpPr txBox="1"/>
            <p:nvPr/>
          </p:nvSpPr>
          <p:spPr>
            <a:xfrm>
              <a:off x="1914619" y="4859953"/>
              <a:ext cx="1066312" cy="643370"/>
            </a:xfrm>
            <a:prstGeom prst="rect">
              <a:avLst/>
            </a:prstGeom>
            <a:noFill/>
          </p:spPr>
          <p:txBody>
            <a:bodyPr wrap="none" rtlCol="0">
              <a:spAutoFit/>
            </a:bodyPr>
            <a:lstStyle/>
            <a:p>
              <a:r>
                <a:rPr lang="en-US" sz="3200" dirty="0"/>
                <a:t>Gqα</a:t>
              </a:r>
            </a:p>
          </p:txBody>
        </p:sp>
      </p:grpSp>
      <p:sp>
        <p:nvSpPr>
          <p:cNvPr id="23" name="Snip Same Side Corner Rectangle 22">
            <a:extLst>
              <a:ext uri="{FF2B5EF4-FFF2-40B4-BE49-F238E27FC236}">
                <a16:creationId xmlns:a16="http://schemas.microsoft.com/office/drawing/2014/main" id="{8AD350E4-8CCC-8E41-85E5-51BFBCEB858E}"/>
              </a:ext>
            </a:extLst>
          </p:cNvPr>
          <p:cNvSpPr/>
          <p:nvPr/>
        </p:nvSpPr>
        <p:spPr>
          <a:xfrm flipV="1">
            <a:off x="5818843" y="995948"/>
            <a:ext cx="1146048" cy="996667"/>
          </a:xfrm>
          <a:prstGeom prst="snip2SameRect">
            <a:avLst/>
          </a:prstGeom>
          <a:solidFill>
            <a:schemeClr val="accent4">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54860D9F-F13D-294C-8119-25332A564424}"/>
              </a:ext>
            </a:extLst>
          </p:cNvPr>
          <p:cNvSpPr txBox="1"/>
          <p:nvPr/>
        </p:nvSpPr>
        <p:spPr>
          <a:xfrm>
            <a:off x="5948476" y="1201893"/>
            <a:ext cx="886781" cy="584775"/>
          </a:xfrm>
          <a:prstGeom prst="rect">
            <a:avLst/>
          </a:prstGeom>
          <a:noFill/>
        </p:spPr>
        <p:txBody>
          <a:bodyPr wrap="none" rtlCol="0">
            <a:spAutoFit/>
          </a:bodyPr>
          <a:lstStyle/>
          <a:p>
            <a:r>
              <a:rPr lang="en-US" sz="3200" dirty="0"/>
              <a:t>PLC</a:t>
            </a:r>
          </a:p>
        </p:txBody>
      </p:sp>
      <p:cxnSp>
        <p:nvCxnSpPr>
          <p:cNvPr id="28" name="Straight Arrow Connector 27">
            <a:extLst>
              <a:ext uri="{FF2B5EF4-FFF2-40B4-BE49-F238E27FC236}">
                <a16:creationId xmlns:a16="http://schemas.microsoft.com/office/drawing/2014/main" id="{41227642-F02E-7E42-9063-7B5E7F6A18E5}"/>
              </a:ext>
            </a:extLst>
          </p:cNvPr>
          <p:cNvCxnSpPr>
            <a:cxnSpLocks/>
            <a:stCxn id="23" idx="0"/>
          </p:cNvCxnSpPr>
          <p:nvPr/>
        </p:nvCxnSpPr>
        <p:spPr>
          <a:xfrm>
            <a:off x="6964891" y="1494281"/>
            <a:ext cx="942974" cy="104359"/>
          </a:xfrm>
          <a:prstGeom prst="straightConnector1">
            <a:avLst/>
          </a:prstGeom>
          <a:ln w="3810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9E14BE01-1045-5847-849A-83975AD8D97E}"/>
              </a:ext>
            </a:extLst>
          </p:cNvPr>
          <p:cNvCxnSpPr>
            <a:cxnSpLocks/>
            <a:endCxn id="32" idx="0"/>
          </p:cNvCxnSpPr>
          <p:nvPr/>
        </p:nvCxnSpPr>
        <p:spPr>
          <a:xfrm>
            <a:off x="6391866" y="2013102"/>
            <a:ext cx="602152" cy="1174152"/>
          </a:xfrm>
          <a:prstGeom prst="straightConnector1">
            <a:avLst/>
          </a:prstGeom>
          <a:ln w="3810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31" name="Regular Pentagon 30">
            <a:extLst>
              <a:ext uri="{FF2B5EF4-FFF2-40B4-BE49-F238E27FC236}">
                <a16:creationId xmlns:a16="http://schemas.microsoft.com/office/drawing/2014/main" id="{6E1CFE65-D0E9-BB4C-B21B-A770976EDBE5}"/>
              </a:ext>
            </a:extLst>
          </p:cNvPr>
          <p:cNvSpPr/>
          <p:nvPr/>
        </p:nvSpPr>
        <p:spPr>
          <a:xfrm>
            <a:off x="7936992" y="1337030"/>
            <a:ext cx="914400" cy="820954"/>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C0CB54C-3B54-7245-8654-BF7AC26C0E9C}"/>
              </a:ext>
            </a:extLst>
          </p:cNvPr>
          <p:cNvSpPr txBox="1"/>
          <p:nvPr/>
        </p:nvSpPr>
        <p:spPr>
          <a:xfrm>
            <a:off x="7948571" y="1541596"/>
            <a:ext cx="924740" cy="523220"/>
          </a:xfrm>
          <a:prstGeom prst="rect">
            <a:avLst/>
          </a:prstGeom>
          <a:noFill/>
        </p:spPr>
        <p:txBody>
          <a:bodyPr wrap="none" rtlCol="0">
            <a:spAutoFit/>
          </a:bodyPr>
          <a:lstStyle/>
          <a:p>
            <a:r>
              <a:rPr lang="en-US" sz="2800" dirty="0"/>
              <a:t>DAG</a:t>
            </a:r>
          </a:p>
        </p:txBody>
      </p:sp>
      <p:sp>
        <p:nvSpPr>
          <p:cNvPr id="32" name="Diamond 31">
            <a:extLst>
              <a:ext uri="{FF2B5EF4-FFF2-40B4-BE49-F238E27FC236}">
                <a16:creationId xmlns:a16="http://schemas.microsoft.com/office/drawing/2014/main" id="{A3FF52E9-B8F7-6C41-960C-BADBBC6AF401}"/>
              </a:ext>
            </a:extLst>
          </p:cNvPr>
          <p:cNvSpPr/>
          <p:nvPr/>
        </p:nvSpPr>
        <p:spPr>
          <a:xfrm>
            <a:off x="6391866" y="3187254"/>
            <a:ext cx="1204303" cy="111947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1FD7DBEA-FCD0-C646-BBF9-7687FE7F2BBC}"/>
              </a:ext>
            </a:extLst>
          </p:cNvPr>
          <p:cNvSpPr txBox="1"/>
          <p:nvPr/>
        </p:nvSpPr>
        <p:spPr>
          <a:xfrm>
            <a:off x="6674545" y="3441266"/>
            <a:ext cx="702436" cy="584775"/>
          </a:xfrm>
          <a:prstGeom prst="rect">
            <a:avLst/>
          </a:prstGeom>
          <a:noFill/>
        </p:spPr>
        <p:txBody>
          <a:bodyPr wrap="none" rtlCol="0">
            <a:spAutoFit/>
          </a:bodyPr>
          <a:lstStyle/>
          <a:p>
            <a:r>
              <a:rPr lang="en-US" sz="3200" dirty="0"/>
              <a:t>IP3</a:t>
            </a:r>
          </a:p>
        </p:txBody>
      </p:sp>
      <p:cxnSp>
        <p:nvCxnSpPr>
          <p:cNvPr id="39" name="Straight Arrow Connector 38">
            <a:extLst>
              <a:ext uri="{FF2B5EF4-FFF2-40B4-BE49-F238E27FC236}">
                <a16:creationId xmlns:a16="http://schemas.microsoft.com/office/drawing/2014/main" id="{394C1775-CAA1-C145-BCAD-5F60D838F731}"/>
              </a:ext>
            </a:extLst>
          </p:cNvPr>
          <p:cNvCxnSpPr>
            <a:cxnSpLocks/>
            <a:stCxn id="32" idx="2"/>
          </p:cNvCxnSpPr>
          <p:nvPr/>
        </p:nvCxnSpPr>
        <p:spPr>
          <a:xfrm flipH="1">
            <a:off x="6952986" y="4306724"/>
            <a:ext cx="41032" cy="878463"/>
          </a:xfrm>
          <a:prstGeom prst="straightConnector1">
            <a:avLst/>
          </a:prstGeom>
          <a:ln w="3810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BF4BBF4F-9247-314D-9215-70AF3B0D290C}"/>
              </a:ext>
            </a:extLst>
          </p:cNvPr>
          <p:cNvSpPr txBox="1"/>
          <p:nvPr/>
        </p:nvSpPr>
        <p:spPr>
          <a:xfrm>
            <a:off x="6216108" y="5058326"/>
            <a:ext cx="1426994" cy="584775"/>
          </a:xfrm>
          <a:prstGeom prst="rect">
            <a:avLst/>
          </a:prstGeom>
          <a:noFill/>
        </p:spPr>
        <p:txBody>
          <a:bodyPr wrap="none" rtlCol="0">
            <a:spAutoFit/>
          </a:bodyPr>
          <a:lstStyle/>
          <a:p>
            <a:r>
              <a:rPr lang="en-US" sz="3200" dirty="0">
                <a:latin typeface="Charter Roman" panose="02040503050506020203" pitchFamily="18" charset="0"/>
              </a:rPr>
              <a:t>↑ Ca</a:t>
            </a:r>
            <a:r>
              <a:rPr lang="en-US" sz="3200" baseline="30000" dirty="0">
                <a:latin typeface="Charter Roman" panose="02040503050506020203" pitchFamily="18" charset="0"/>
              </a:rPr>
              <a:t>++</a:t>
            </a:r>
            <a:endParaRPr lang="en-US" sz="3200" dirty="0">
              <a:latin typeface="Charter Roman" panose="02040503050506020203" pitchFamily="18" charset="0"/>
            </a:endParaRPr>
          </a:p>
        </p:txBody>
      </p:sp>
      <p:sp>
        <p:nvSpPr>
          <p:cNvPr id="50" name="TextBox 49">
            <a:extLst>
              <a:ext uri="{FF2B5EF4-FFF2-40B4-BE49-F238E27FC236}">
                <a16:creationId xmlns:a16="http://schemas.microsoft.com/office/drawing/2014/main" id="{B25519C1-0B83-DA44-AEC6-9DF3E25E5589}"/>
              </a:ext>
            </a:extLst>
          </p:cNvPr>
          <p:cNvSpPr txBox="1"/>
          <p:nvPr/>
        </p:nvSpPr>
        <p:spPr>
          <a:xfrm>
            <a:off x="402630" y="1312796"/>
            <a:ext cx="3169457" cy="954107"/>
          </a:xfrm>
          <a:prstGeom prst="rect">
            <a:avLst/>
          </a:prstGeom>
          <a:noFill/>
        </p:spPr>
        <p:txBody>
          <a:bodyPr wrap="none" rtlCol="0">
            <a:spAutoFit/>
          </a:bodyPr>
          <a:lstStyle/>
          <a:p>
            <a:r>
              <a:rPr lang="en-US" sz="2800" b="1" dirty="0">
                <a:latin typeface="Charter Roman" panose="02040503050506020203" pitchFamily="18" charset="0"/>
              </a:rPr>
              <a:t>Serotonergic</a:t>
            </a:r>
          </a:p>
          <a:p>
            <a:pPr algn="ctr"/>
            <a:r>
              <a:rPr lang="en-US" sz="2800" b="1" dirty="0">
                <a:latin typeface="Charter Roman" panose="02040503050506020203" pitchFamily="18" charset="0"/>
              </a:rPr>
              <a:t>Psychedelic (DOI)</a:t>
            </a:r>
          </a:p>
        </p:txBody>
      </p:sp>
      <p:cxnSp>
        <p:nvCxnSpPr>
          <p:cNvPr id="51" name="Straight Arrow Connector 50">
            <a:extLst>
              <a:ext uri="{FF2B5EF4-FFF2-40B4-BE49-F238E27FC236}">
                <a16:creationId xmlns:a16="http://schemas.microsoft.com/office/drawing/2014/main" id="{846EEC47-EBA8-4143-9820-D9EB4534C15E}"/>
              </a:ext>
            </a:extLst>
          </p:cNvPr>
          <p:cNvCxnSpPr>
            <a:cxnSpLocks/>
          </p:cNvCxnSpPr>
          <p:nvPr/>
        </p:nvCxnSpPr>
        <p:spPr>
          <a:xfrm>
            <a:off x="1404252" y="3351729"/>
            <a:ext cx="1207287" cy="154541"/>
          </a:xfrm>
          <a:prstGeom prst="straightConnector1">
            <a:avLst/>
          </a:prstGeom>
          <a:ln w="508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3ED88817-ABB5-F24B-A350-ECC7FA48C4AA}"/>
              </a:ext>
            </a:extLst>
          </p:cNvPr>
          <p:cNvGrpSpPr/>
          <p:nvPr/>
        </p:nvGrpSpPr>
        <p:grpSpPr>
          <a:xfrm>
            <a:off x="4842666" y="4026041"/>
            <a:ext cx="976178" cy="950766"/>
            <a:chOff x="4842666" y="4026041"/>
            <a:chExt cx="976178" cy="950766"/>
          </a:xfrm>
        </p:grpSpPr>
        <p:sp>
          <p:nvSpPr>
            <p:cNvPr id="3" name="Triangle 2">
              <a:extLst>
                <a:ext uri="{FF2B5EF4-FFF2-40B4-BE49-F238E27FC236}">
                  <a16:creationId xmlns:a16="http://schemas.microsoft.com/office/drawing/2014/main" id="{E76AB2B0-0A94-B04B-BFF7-96E0EAFD497F}"/>
                </a:ext>
              </a:extLst>
            </p:cNvPr>
            <p:cNvSpPr/>
            <p:nvPr/>
          </p:nvSpPr>
          <p:spPr>
            <a:xfrm>
              <a:off x="4842666" y="4026041"/>
              <a:ext cx="976178" cy="950766"/>
            </a:xfrm>
            <a:prstGeom prst="triangle">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52C841-D0C4-4A4B-8C93-CC15BD521E74}"/>
                </a:ext>
              </a:extLst>
            </p:cNvPr>
            <p:cNvSpPr txBox="1"/>
            <p:nvPr/>
          </p:nvSpPr>
          <p:spPr>
            <a:xfrm>
              <a:off x="5014306" y="4512231"/>
              <a:ext cx="646331" cy="369332"/>
            </a:xfrm>
            <a:prstGeom prst="rect">
              <a:avLst/>
            </a:prstGeom>
            <a:noFill/>
          </p:spPr>
          <p:txBody>
            <a:bodyPr wrap="none" rtlCol="0">
              <a:spAutoFit/>
            </a:bodyPr>
            <a:lstStyle/>
            <a:p>
              <a:r>
                <a:rPr lang="en-US" dirty="0"/>
                <a:t>GRK</a:t>
              </a:r>
            </a:p>
          </p:txBody>
        </p:sp>
      </p:grpSp>
      <p:sp>
        <p:nvSpPr>
          <p:cNvPr id="35" name="Freeform 34">
            <a:extLst>
              <a:ext uri="{FF2B5EF4-FFF2-40B4-BE49-F238E27FC236}">
                <a16:creationId xmlns:a16="http://schemas.microsoft.com/office/drawing/2014/main" id="{4AD95B03-3FDD-CD40-9408-7AD6F67A5529}"/>
              </a:ext>
            </a:extLst>
          </p:cNvPr>
          <p:cNvSpPr/>
          <p:nvPr/>
        </p:nvSpPr>
        <p:spPr>
          <a:xfrm>
            <a:off x="9734575" y="4131807"/>
            <a:ext cx="1997106" cy="1228295"/>
          </a:xfrm>
          <a:custGeom>
            <a:avLst/>
            <a:gdLst>
              <a:gd name="connsiteX0" fmla="*/ 0 w 1997106"/>
              <a:gd name="connsiteY0" fmla="*/ 859536 h 1228295"/>
              <a:gd name="connsiteX1" fmla="*/ 1115568 w 1997106"/>
              <a:gd name="connsiteY1" fmla="*/ 1207008 h 1228295"/>
              <a:gd name="connsiteX2" fmla="*/ 1993392 w 1997106"/>
              <a:gd name="connsiteY2" fmla="*/ 310896 h 1228295"/>
              <a:gd name="connsiteX3" fmla="*/ 1371600 w 1997106"/>
              <a:gd name="connsiteY3" fmla="*/ 0 h 1228295"/>
            </a:gdLst>
            <a:ahLst/>
            <a:cxnLst>
              <a:cxn ang="0">
                <a:pos x="connsiteX0" y="connsiteY0"/>
              </a:cxn>
              <a:cxn ang="0">
                <a:pos x="connsiteX1" y="connsiteY1"/>
              </a:cxn>
              <a:cxn ang="0">
                <a:pos x="connsiteX2" y="connsiteY2"/>
              </a:cxn>
              <a:cxn ang="0">
                <a:pos x="connsiteX3" y="connsiteY3"/>
              </a:cxn>
            </a:cxnLst>
            <a:rect l="l" t="t" r="r" b="b"/>
            <a:pathLst>
              <a:path w="1997106" h="1228295">
                <a:moveTo>
                  <a:pt x="0" y="859536"/>
                </a:moveTo>
                <a:cubicBezTo>
                  <a:pt x="391668" y="1078992"/>
                  <a:pt x="783336" y="1298448"/>
                  <a:pt x="1115568" y="1207008"/>
                </a:cubicBezTo>
                <a:cubicBezTo>
                  <a:pt x="1447800" y="1115568"/>
                  <a:pt x="1950720" y="512064"/>
                  <a:pt x="1993392" y="310896"/>
                </a:cubicBezTo>
                <a:cubicBezTo>
                  <a:pt x="2036064" y="109728"/>
                  <a:pt x="1703832" y="54864"/>
                  <a:pt x="1371600" y="0"/>
                </a:cubicBezTo>
              </a:path>
            </a:pathLst>
          </a:custGeom>
          <a:noFill/>
          <a:ln w="31750" cap="flat">
            <a:solidFill>
              <a:schemeClr val="tx1">
                <a:lumMod val="95000"/>
                <a:lumOff val="5000"/>
              </a:schemeClr>
            </a:solidFill>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gonal Stripe 45">
            <a:extLst>
              <a:ext uri="{FF2B5EF4-FFF2-40B4-BE49-F238E27FC236}">
                <a16:creationId xmlns:a16="http://schemas.microsoft.com/office/drawing/2014/main" id="{2DBA7642-D70C-0643-80DE-0DE926593127}"/>
              </a:ext>
            </a:extLst>
          </p:cNvPr>
          <p:cNvSpPr/>
          <p:nvPr/>
        </p:nvSpPr>
        <p:spPr>
          <a:xfrm rot="2387829">
            <a:off x="9663138" y="3487802"/>
            <a:ext cx="937765" cy="800182"/>
          </a:xfrm>
          <a:prstGeom prst="diagStrip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Diagonal Stripe 51">
            <a:extLst>
              <a:ext uri="{FF2B5EF4-FFF2-40B4-BE49-F238E27FC236}">
                <a16:creationId xmlns:a16="http://schemas.microsoft.com/office/drawing/2014/main" id="{AD7997B5-AA48-4140-8FE2-BC54D1081637}"/>
              </a:ext>
            </a:extLst>
          </p:cNvPr>
          <p:cNvSpPr/>
          <p:nvPr/>
        </p:nvSpPr>
        <p:spPr>
          <a:xfrm rot="13199084">
            <a:off x="9632658" y="3585338"/>
            <a:ext cx="937765" cy="800182"/>
          </a:xfrm>
          <a:prstGeom prst="diagStrip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TextBox 47">
            <a:extLst>
              <a:ext uri="{FF2B5EF4-FFF2-40B4-BE49-F238E27FC236}">
                <a16:creationId xmlns:a16="http://schemas.microsoft.com/office/drawing/2014/main" id="{2CAE00EE-92A1-7546-9A84-65A5D2755193}"/>
              </a:ext>
            </a:extLst>
          </p:cNvPr>
          <p:cNvSpPr txBox="1"/>
          <p:nvPr/>
        </p:nvSpPr>
        <p:spPr>
          <a:xfrm>
            <a:off x="10844784" y="3145536"/>
            <a:ext cx="808298" cy="461665"/>
          </a:xfrm>
          <a:prstGeom prst="rect">
            <a:avLst/>
          </a:prstGeom>
          <a:noFill/>
        </p:spPr>
        <p:txBody>
          <a:bodyPr wrap="none" rtlCol="0">
            <a:spAutoFit/>
          </a:bodyPr>
          <a:lstStyle/>
          <a:p>
            <a:r>
              <a:rPr lang="en-US" sz="2400" dirty="0">
                <a:latin typeface="Charter Roman" panose="02040503050506020203" pitchFamily="18" charset="0"/>
              </a:rPr>
              <a:t>TrkB</a:t>
            </a:r>
          </a:p>
        </p:txBody>
      </p:sp>
      <p:sp>
        <p:nvSpPr>
          <p:cNvPr id="54" name="TextBox 53">
            <a:extLst>
              <a:ext uri="{FF2B5EF4-FFF2-40B4-BE49-F238E27FC236}">
                <a16:creationId xmlns:a16="http://schemas.microsoft.com/office/drawing/2014/main" id="{928763BE-C6AB-4A46-8126-6E37EA01049E}"/>
              </a:ext>
            </a:extLst>
          </p:cNvPr>
          <p:cNvSpPr txBox="1"/>
          <p:nvPr/>
        </p:nvSpPr>
        <p:spPr>
          <a:xfrm>
            <a:off x="7637771" y="2338010"/>
            <a:ext cx="1609736" cy="584775"/>
          </a:xfrm>
          <a:prstGeom prst="rect">
            <a:avLst/>
          </a:prstGeom>
          <a:noFill/>
        </p:spPr>
        <p:txBody>
          <a:bodyPr wrap="none" rtlCol="0">
            <a:spAutoFit/>
          </a:bodyPr>
          <a:lstStyle/>
          <a:p>
            <a:r>
              <a:rPr lang="en-US" sz="3200" dirty="0">
                <a:latin typeface="Charter Roman" panose="02040503050506020203" pitchFamily="18" charset="0"/>
              </a:rPr>
              <a:t>↑</a:t>
            </a:r>
            <a:r>
              <a:rPr lang="en-US" dirty="0">
                <a:latin typeface="Charter Roman" panose="02040503050506020203" pitchFamily="18" charset="0"/>
              </a:rPr>
              <a:t> </a:t>
            </a:r>
            <a:r>
              <a:rPr lang="en-US" sz="3200" dirty="0">
                <a:latin typeface="Charter Roman" panose="02040503050506020203" pitchFamily="18" charset="0"/>
              </a:rPr>
              <a:t>mTOR</a:t>
            </a:r>
            <a:endParaRPr lang="en-US" dirty="0">
              <a:latin typeface="Charter Roman" panose="02040503050506020203" pitchFamily="18" charset="0"/>
            </a:endParaRPr>
          </a:p>
        </p:txBody>
      </p:sp>
      <p:cxnSp>
        <p:nvCxnSpPr>
          <p:cNvPr id="37" name="Straight Arrow Connector 36">
            <a:extLst>
              <a:ext uri="{FF2B5EF4-FFF2-40B4-BE49-F238E27FC236}">
                <a16:creationId xmlns:a16="http://schemas.microsoft.com/office/drawing/2014/main" id="{588F13F0-DB58-DD47-BAE8-DA499DE195A7}"/>
              </a:ext>
            </a:extLst>
          </p:cNvPr>
          <p:cNvCxnSpPr>
            <a:cxnSpLocks/>
          </p:cNvCxnSpPr>
          <p:nvPr/>
        </p:nvCxnSpPr>
        <p:spPr>
          <a:xfrm flipV="1">
            <a:off x="5040986" y="2145116"/>
            <a:ext cx="880640" cy="651807"/>
          </a:xfrm>
          <a:prstGeom prst="straightConnector1">
            <a:avLst/>
          </a:prstGeom>
          <a:ln w="3810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pic>
        <p:nvPicPr>
          <p:cNvPr id="1026" name="Picture 2" descr="Image result for DOI drug">
            <a:extLst>
              <a:ext uri="{FF2B5EF4-FFF2-40B4-BE49-F238E27FC236}">
                <a16:creationId xmlns:a16="http://schemas.microsoft.com/office/drawing/2014/main" id="{D08ECD48-2496-8A42-BF18-34FAD0A107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915" y="2221252"/>
            <a:ext cx="1831436" cy="169547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9BCE74CB-3F8E-4446-AB33-75F46F45B1FB}"/>
              </a:ext>
            </a:extLst>
          </p:cNvPr>
          <p:cNvGrpSpPr/>
          <p:nvPr/>
        </p:nvGrpSpPr>
        <p:grpSpPr>
          <a:xfrm rot="1614599">
            <a:off x="5084851" y="5681569"/>
            <a:ext cx="1049705" cy="989522"/>
            <a:chOff x="5083452" y="5687417"/>
            <a:chExt cx="1049705" cy="989522"/>
          </a:xfrm>
        </p:grpSpPr>
        <p:sp>
          <p:nvSpPr>
            <p:cNvPr id="9" name="Chord 8">
              <a:extLst>
                <a:ext uri="{FF2B5EF4-FFF2-40B4-BE49-F238E27FC236}">
                  <a16:creationId xmlns:a16="http://schemas.microsoft.com/office/drawing/2014/main" id="{31EF4773-3E5E-1F43-A53E-472D909EA68D}"/>
                </a:ext>
              </a:extLst>
            </p:cNvPr>
            <p:cNvSpPr/>
            <p:nvPr/>
          </p:nvSpPr>
          <p:spPr>
            <a:xfrm rot="15684887">
              <a:off x="5009162" y="5761707"/>
              <a:ext cx="989522" cy="840942"/>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2BA2BB1-051B-D64F-9899-422DC75B7FB9}"/>
                </a:ext>
              </a:extLst>
            </p:cNvPr>
            <p:cNvSpPr txBox="1"/>
            <p:nvPr/>
          </p:nvSpPr>
          <p:spPr>
            <a:xfrm rot="19985401">
              <a:off x="5292673" y="6003158"/>
              <a:ext cx="840484" cy="369332"/>
            </a:xfrm>
            <a:prstGeom prst="rect">
              <a:avLst/>
            </a:prstGeom>
            <a:noFill/>
          </p:spPr>
          <p:txBody>
            <a:bodyPr wrap="square" rtlCol="0">
              <a:spAutoFit/>
            </a:bodyPr>
            <a:lstStyle/>
            <a:p>
              <a:r>
                <a:rPr lang="en-US" dirty="0" err="1"/>
                <a:t>Raf</a:t>
              </a:r>
              <a:endParaRPr lang="en-US" dirty="0"/>
            </a:p>
          </p:txBody>
        </p:sp>
      </p:grpSp>
      <p:grpSp>
        <p:nvGrpSpPr>
          <p:cNvPr id="41" name="Group 40">
            <a:extLst>
              <a:ext uri="{FF2B5EF4-FFF2-40B4-BE49-F238E27FC236}">
                <a16:creationId xmlns:a16="http://schemas.microsoft.com/office/drawing/2014/main" id="{913E11D2-8A6C-A240-BAC4-963CED87917D}"/>
              </a:ext>
            </a:extLst>
          </p:cNvPr>
          <p:cNvGrpSpPr/>
          <p:nvPr/>
        </p:nvGrpSpPr>
        <p:grpSpPr>
          <a:xfrm>
            <a:off x="4621858" y="1111680"/>
            <a:ext cx="2862680" cy="2637527"/>
            <a:chOff x="4621858" y="1111680"/>
            <a:chExt cx="2862680" cy="2637527"/>
          </a:xfrm>
        </p:grpSpPr>
        <p:sp>
          <p:nvSpPr>
            <p:cNvPr id="40" name="Oval 39">
              <a:extLst>
                <a:ext uri="{FF2B5EF4-FFF2-40B4-BE49-F238E27FC236}">
                  <a16:creationId xmlns:a16="http://schemas.microsoft.com/office/drawing/2014/main" id="{44BD996C-2402-E14E-B87A-828D9A3D565A}"/>
                </a:ext>
              </a:extLst>
            </p:cNvPr>
            <p:cNvSpPr/>
            <p:nvPr/>
          </p:nvSpPr>
          <p:spPr>
            <a:xfrm>
              <a:off x="4621858" y="1111680"/>
              <a:ext cx="2862680" cy="2637527"/>
            </a:xfrm>
            <a:prstGeom prst="ellips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DNA transparent background">
              <a:extLst>
                <a:ext uri="{FF2B5EF4-FFF2-40B4-BE49-F238E27FC236}">
                  <a16:creationId xmlns:a16="http://schemas.microsoft.com/office/drawing/2014/main" id="{17F9C203-3ECF-AC46-84BA-201AA1CFC24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701" b="97423" l="3089" r="96139">
                          <a14:foregroundMark x1="3089" y1="10825" x2="3089" y2="10825"/>
                          <a14:foregroundMark x1="89961" y1="74742" x2="89961" y2="74742"/>
                          <a14:foregroundMark x1="94208" y1="75258" x2="94208" y2="75258"/>
                          <a14:foregroundMark x1="90347" y1="86598" x2="90347" y2="86598"/>
                          <a14:foregroundMark x1="94208" y1="90722" x2="94208" y2="90722"/>
                          <a14:foregroundMark x1="86486" y1="97423" x2="86486" y2="97423"/>
                          <a14:foregroundMark x1="96525" y1="80928" x2="96525" y2="80928"/>
                          <a14:foregroundMark x1="20077" y1="7732" x2="20077" y2="7732"/>
                          <a14:foregroundMark x1="18919" y1="6701" x2="18919" y2="6701"/>
                          <a14:foregroundMark x1="37452" y1="55670" x2="37452" y2="55670"/>
                          <a14:foregroundMark x1="35521" y1="55670" x2="35521" y2="55670"/>
                          <a14:backgroundMark x1="35135" y1="55670" x2="35135" y2="55670"/>
                          <a14:backgroundMark x1="35907" y1="57732" x2="35907" y2="57732"/>
                          <a14:backgroundMark x1="35135" y1="57216" x2="35135" y2="57216"/>
                          <a14:backgroundMark x1="35521" y1="57216" x2="35521" y2="57216"/>
                          <a14:backgroundMark x1="35135" y1="55670" x2="35135" y2="55670"/>
                          <a14:backgroundMark x1="35907" y1="55670" x2="35907" y2="55670"/>
                          <a14:backgroundMark x1="37066" y1="56186" x2="37066" y2="56186"/>
                        </a14:backgroundRemoval>
                      </a14:imgEffect>
                    </a14:imgLayer>
                  </a14:imgProps>
                </a:ext>
                <a:ext uri="{28A0092B-C50C-407E-A947-70E740481C1C}">
                  <a14:useLocalDpi xmlns:a14="http://schemas.microsoft.com/office/drawing/2010/main" val="0"/>
                </a:ext>
              </a:extLst>
            </a:blip>
            <a:srcRect/>
            <a:stretch>
              <a:fillRect/>
            </a:stretch>
          </p:blipFill>
          <p:spPr bwMode="auto">
            <a:xfrm>
              <a:off x="4934374" y="1677513"/>
              <a:ext cx="2192736" cy="164243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9" name="Straight Arrow Connector 48">
            <a:extLst>
              <a:ext uri="{FF2B5EF4-FFF2-40B4-BE49-F238E27FC236}">
                <a16:creationId xmlns:a16="http://schemas.microsoft.com/office/drawing/2014/main" id="{6F5BA39C-5DA7-9D4C-958D-8F4A2D62535C}"/>
              </a:ext>
            </a:extLst>
          </p:cNvPr>
          <p:cNvCxnSpPr>
            <a:cxnSpLocks/>
          </p:cNvCxnSpPr>
          <p:nvPr/>
        </p:nvCxnSpPr>
        <p:spPr>
          <a:xfrm flipV="1">
            <a:off x="5329058" y="3577451"/>
            <a:ext cx="371373" cy="836717"/>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90AFFE41-361B-F143-82C0-0C2125165575}"/>
              </a:ext>
            </a:extLst>
          </p:cNvPr>
          <p:cNvSpPr/>
          <p:nvPr/>
        </p:nvSpPr>
        <p:spPr>
          <a:xfrm>
            <a:off x="5171360" y="2995471"/>
            <a:ext cx="1262125" cy="4363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CREB</a:t>
            </a:r>
          </a:p>
        </p:txBody>
      </p:sp>
      <p:cxnSp>
        <p:nvCxnSpPr>
          <p:cNvPr id="58" name="Straight Arrow Connector 57">
            <a:extLst>
              <a:ext uri="{FF2B5EF4-FFF2-40B4-BE49-F238E27FC236}">
                <a16:creationId xmlns:a16="http://schemas.microsoft.com/office/drawing/2014/main" id="{A42A413C-F63C-4B44-9303-CE1A50185655}"/>
              </a:ext>
            </a:extLst>
          </p:cNvPr>
          <p:cNvCxnSpPr>
            <a:cxnSpLocks/>
          </p:cNvCxnSpPr>
          <p:nvPr/>
        </p:nvCxnSpPr>
        <p:spPr>
          <a:xfrm>
            <a:off x="6261427" y="2995471"/>
            <a:ext cx="2484705" cy="130373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63" name="TextBox 62">
            <a:extLst>
              <a:ext uri="{FF2B5EF4-FFF2-40B4-BE49-F238E27FC236}">
                <a16:creationId xmlns:a16="http://schemas.microsoft.com/office/drawing/2014/main" id="{924BDA2B-19BD-5D44-B495-3755D3469B91}"/>
              </a:ext>
            </a:extLst>
          </p:cNvPr>
          <p:cNvSpPr txBox="1"/>
          <p:nvPr/>
        </p:nvSpPr>
        <p:spPr>
          <a:xfrm>
            <a:off x="8151802" y="4315040"/>
            <a:ext cx="1500732" cy="584775"/>
          </a:xfrm>
          <a:prstGeom prst="rect">
            <a:avLst/>
          </a:prstGeom>
          <a:noFill/>
        </p:spPr>
        <p:txBody>
          <a:bodyPr wrap="none" rtlCol="0">
            <a:spAutoFit/>
          </a:bodyPr>
          <a:lstStyle/>
          <a:p>
            <a:r>
              <a:rPr lang="en-US" sz="3200" dirty="0">
                <a:latin typeface="Charter Roman" panose="02040503050506020203" pitchFamily="18" charset="0"/>
              </a:rPr>
              <a:t>↑</a:t>
            </a:r>
            <a:r>
              <a:rPr lang="en-US" dirty="0">
                <a:latin typeface="Charter Roman" panose="02040503050506020203" pitchFamily="18" charset="0"/>
              </a:rPr>
              <a:t> </a:t>
            </a:r>
            <a:r>
              <a:rPr lang="en-US" sz="3200" dirty="0">
                <a:latin typeface="Charter Roman" panose="02040503050506020203" pitchFamily="18" charset="0"/>
              </a:rPr>
              <a:t>BDNF</a:t>
            </a:r>
            <a:endParaRPr lang="en-US" dirty="0">
              <a:latin typeface="Charter Roman" panose="02040503050506020203" pitchFamily="18" charset="0"/>
            </a:endParaRPr>
          </a:p>
        </p:txBody>
      </p:sp>
      <p:sp>
        <p:nvSpPr>
          <p:cNvPr id="60" name="Teardrop 59">
            <a:extLst>
              <a:ext uri="{FF2B5EF4-FFF2-40B4-BE49-F238E27FC236}">
                <a16:creationId xmlns:a16="http://schemas.microsoft.com/office/drawing/2014/main" id="{31BF9C56-6007-EC41-B60A-AC3C1E02952A}"/>
              </a:ext>
            </a:extLst>
          </p:cNvPr>
          <p:cNvSpPr/>
          <p:nvPr/>
        </p:nvSpPr>
        <p:spPr>
          <a:xfrm>
            <a:off x="8666016" y="3174373"/>
            <a:ext cx="916086" cy="742357"/>
          </a:xfrm>
          <a:prstGeom prst="teardrop">
            <a:avLst/>
          </a:prstGeom>
          <a:solidFill>
            <a:schemeClr val="accent5">
              <a:lumMod val="40000"/>
              <a:lumOff val="6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Akt</a:t>
            </a:r>
            <a:endParaRPr lang="en-US" dirty="0">
              <a:solidFill>
                <a:schemeClr val="tx1"/>
              </a:solidFill>
            </a:endParaRPr>
          </a:p>
        </p:txBody>
      </p:sp>
      <p:cxnSp>
        <p:nvCxnSpPr>
          <p:cNvPr id="1024" name="Straight Arrow Connector 1023">
            <a:extLst>
              <a:ext uri="{FF2B5EF4-FFF2-40B4-BE49-F238E27FC236}">
                <a16:creationId xmlns:a16="http://schemas.microsoft.com/office/drawing/2014/main" id="{CA632A85-4F7B-C749-879F-B7D785588BE9}"/>
              </a:ext>
            </a:extLst>
          </p:cNvPr>
          <p:cNvCxnSpPr/>
          <p:nvPr/>
        </p:nvCxnSpPr>
        <p:spPr>
          <a:xfrm flipH="1" flipV="1">
            <a:off x="8528538" y="2866292"/>
            <a:ext cx="373630" cy="347343"/>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p14="http://schemas.microsoft.com/office/powerpoint/2010/main">
        <mc:Choice Requires="p14">
          <p:contentPart p14:bwMode="auto" r:id="rId7">
            <p14:nvContentPartPr>
              <p14:cNvPr id="1049" name="Ink 1048">
                <a:extLst>
                  <a:ext uri="{FF2B5EF4-FFF2-40B4-BE49-F238E27FC236}">
                    <a16:creationId xmlns:a16="http://schemas.microsoft.com/office/drawing/2014/main" id="{8ECD1D1C-86A0-984C-92D8-29339A13253C}"/>
                  </a:ext>
                </a:extLst>
              </p14:cNvPr>
              <p14:cNvContentPartPr/>
              <p14:nvPr/>
            </p14:nvContentPartPr>
            <p14:xfrm>
              <a:off x="9559952" y="1019908"/>
              <a:ext cx="2255040" cy="1336320"/>
            </p14:xfrm>
          </p:contentPart>
        </mc:Choice>
        <mc:Fallback xmlns="">
          <p:pic>
            <p:nvPicPr>
              <p:cNvPr id="1049" name="Ink 1048">
                <a:extLst>
                  <a:ext uri="{FF2B5EF4-FFF2-40B4-BE49-F238E27FC236}">
                    <a16:creationId xmlns:a16="http://schemas.microsoft.com/office/drawing/2014/main" id="{8ECD1D1C-86A0-984C-92D8-29339A13253C}"/>
                  </a:ext>
                </a:extLst>
              </p:cNvPr>
              <p:cNvPicPr/>
              <p:nvPr/>
            </p:nvPicPr>
            <p:blipFill>
              <a:blip r:embed="rId8"/>
              <a:stretch>
                <a:fillRect/>
              </a:stretch>
            </p:blipFill>
            <p:spPr>
              <a:xfrm>
                <a:off x="9524312" y="984268"/>
                <a:ext cx="2326680" cy="1407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65" name="Ink 1064">
                <a:extLst>
                  <a:ext uri="{FF2B5EF4-FFF2-40B4-BE49-F238E27FC236}">
                    <a16:creationId xmlns:a16="http://schemas.microsoft.com/office/drawing/2014/main" id="{906AFC83-9825-8549-9FED-8921856169D5}"/>
                  </a:ext>
                </a:extLst>
              </p14:cNvPr>
              <p14:cNvContentPartPr/>
              <p14:nvPr/>
            </p14:nvContentPartPr>
            <p14:xfrm>
              <a:off x="9588752" y="5524782"/>
              <a:ext cx="2408760" cy="1082880"/>
            </p14:xfrm>
          </p:contentPart>
        </mc:Choice>
        <mc:Fallback xmlns="">
          <p:pic>
            <p:nvPicPr>
              <p:cNvPr id="1065" name="Ink 1064">
                <a:extLst>
                  <a:ext uri="{FF2B5EF4-FFF2-40B4-BE49-F238E27FC236}">
                    <a16:creationId xmlns:a16="http://schemas.microsoft.com/office/drawing/2014/main" id="{906AFC83-9825-8549-9FED-8921856169D5}"/>
                  </a:ext>
                </a:extLst>
              </p:cNvPr>
              <p:cNvPicPr/>
              <p:nvPr/>
            </p:nvPicPr>
            <p:blipFill>
              <a:blip r:embed="rId10"/>
              <a:stretch>
                <a:fillRect/>
              </a:stretch>
            </p:blipFill>
            <p:spPr>
              <a:xfrm>
                <a:off x="9553107" y="5488782"/>
                <a:ext cx="2480411" cy="1154520"/>
              </a:xfrm>
              <a:prstGeom prst="rect">
                <a:avLst/>
              </a:prstGeom>
            </p:spPr>
          </p:pic>
        </mc:Fallback>
      </mc:AlternateContent>
    </p:spTree>
    <p:extLst>
      <p:ext uri="{BB962C8B-B14F-4D97-AF65-F5344CB8AC3E}">
        <p14:creationId xmlns:p14="http://schemas.microsoft.com/office/powerpoint/2010/main" val="40605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04935 -0.03936 L 0.10078 -0.2044 " pathEditMode="relative" rAng="0" ptsTypes="AA">
                                      <p:cBhvr>
                                        <p:cTn id="17" dur="2000" fill="hold"/>
                                        <p:tgtEl>
                                          <p:spTgt spid="22"/>
                                        </p:tgtEl>
                                        <p:attrNameLst>
                                          <p:attrName>ppt_x</p:attrName>
                                          <p:attrName>ppt_y</p:attrName>
                                        </p:attrNameLst>
                                      </p:cBhvr>
                                      <p:rCtr x="2565" y="-8264"/>
                                    </p:animMotion>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dissolve">
                                      <p:cBhvr>
                                        <p:cTn id="26" dur="500"/>
                                        <p:tgtEl>
                                          <p:spTgt spid="31"/>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dissolve">
                                      <p:cBhvr>
                                        <p:cTn id="29" dur="500"/>
                                        <p:tgtEl>
                                          <p:spTgt spid="34"/>
                                        </p:tgtEl>
                                      </p:cBhvr>
                                    </p:animEffect>
                                  </p:childTnLst>
                                </p:cTn>
                              </p:par>
                              <p:par>
                                <p:cTn id="30" presetID="9"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dissolve">
                                      <p:cBhvr>
                                        <p:cTn id="32" dur="500"/>
                                        <p:tgtEl>
                                          <p:spTgt spid="28"/>
                                        </p:tgtEl>
                                      </p:cBhvr>
                                    </p:animEffect>
                                  </p:childTnLst>
                                </p:cTn>
                              </p:par>
                              <p:par>
                                <p:cTn id="33" presetID="9"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dissolve">
                                      <p:cBhvr>
                                        <p:cTn id="35" dur="500"/>
                                        <p:tgtEl>
                                          <p:spTgt spid="30"/>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dissolve">
                                      <p:cBhvr>
                                        <p:cTn id="38" dur="500"/>
                                        <p:tgtEl>
                                          <p:spTgt spid="36"/>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dissolve">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9"/>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nodeType="clickEffect">
                                  <p:stCondLst>
                                    <p:cond delay="0"/>
                                  </p:stCondLst>
                                  <p:childTnLst>
                                    <p:animEffect transition="out" filter="dissolve">
                                      <p:cBhvr>
                                        <p:cTn id="51" dur="500"/>
                                        <p:tgtEl>
                                          <p:spTgt spid="37"/>
                                        </p:tgtEl>
                                      </p:cBhvr>
                                    </p:animEffect>
                                    <p:set>
                                      <p:cBhvr>
                                        <p:cTn id="52" dur="1" fill="hold">
                                          <p:stCondLst>
                                            <p:cond delay="499"/>
                                          </p:stCondLst>
                                        </p:cTn>
                                        <p:tgtEl>
                                          <p:spTgt spid="37"/>
                                        </p:tgtEl>
                                        <p:attrNameLst>
                                          <p:attrName>style.visibility</p:attrName>
                                        </p:attrNameLst>
                                      </p:cBhvr>
                                      <p:to>
                                        <p:strVal val="hidden"/>
                                      </p:to>
                                    </p:set>
                                  </p:childTnLst>
                                </p:cTn>
                              </p:par>
                              <p:par>
                                <p:cTn id="53" presetID="9" presetClass="exit" presetSubtype="0" fill="hold" nodeType="withEffect">
                                  <p:stCondLst>
                                    <p:cond delay="0"/>
                                  </p:stCondLst>
                                  <p:childTnLst>
                                    <p:animEffect transition="out" filter="dissolve">
                                      <p:cBhvr>
                                        <p:cTn id="54" dur="500"/>
                                        <p:tgtEl>
                                          <p:spTgt spid="22"/>
                                        </p:tgtEl>
                                      </p:cBhvr>
                                    </p:animEffect>
                                    <p:set>
                                      <p:cBhvr>
                                        <p:cTn id="55" dur="1" fill="hold">
                                          <p:stCondLst>
                                            <p:cond delay="499"/>
                                          </p:stCondLst>
                                        </p:cTn>
                                        <p:tgtEl>
                                          <p:spTgt spid="22"/>
                                        </p:tgtEl>
                                        <p:attrNameLst>
                                          <p:attrName>style.visibility</p:attrName>
                                        </p:attrNameLst>
                                      </p:cBhvr>
                                      <p:to>
                                        <p:strVal val="hidden"/>
                                      </p:to>
                                    </p:set>
                                  </p:childTnLst>
                                </p:cTn>
                              </p:par>
                              <p:par>
                                <p:cTn id="56" presetID="9" presetClass="exit" presetSubtype="0" fill="hold" grpId="0" nodeType="withEffect">
                                  <p:stCondLst>
                                    <p:cond delay="0"/>
                                  </p:stCondLst>
                                  <p:childTnLst>
                                    <p:animEffect transition="out" filter="dissolve">
                                      <p:cBhvr>
                                        <p:cTn id="57" dur="500"/>
                                        <p:tgtEl>
                                          <p:spTgt spid="23"/>
                                        </p:tgtEl>
                                      </p:cBhvr>
                                    </p:animEffect>
                                    <p:set>
                                      <p:cBhvr>
                                        <p:cTn id="58" dur="1" fill="hold">
                                          <p:stCondLst>
                                            <p:cond delay="499"/>
                                          </p:stCondLst>
                                        </p:cTn>
                                        <p:tgtEl>
                                          <p:spTgt spid="23"/>
                                        </p:tgtEl>
                                        <p:attrNameLst>
                                          <p:attrName>style.visibility</p:attrName>
                                        </p:attrNameLst>
                                      </p:cBhvr>
                                      <p:to>
                                        <p:strVal val="hidden"/>
                                      </p:to>
                                    </p:set>
                                  </p:childTnLst>
                                </p:cTn>
                              </p:par>
                              <p:par>
                                <p:cTn id="59" presetID="9" presetClass="exit" presetSubtype="0" fill="hold" nodeType="withEffect">
                                  <p:stCondLst>
                                    <p:cond delay="0"/>
                                  </p:stCondLst>
                                  <p:childTnLst>
                                    <p:animEffect transition="out" filter="dissolve">
                                      <p:cBhvr>
                                        <p:cTn id="60" dur="500"/>
                                        <p:tgtEl>
                                          <p:spTgt spid="28"/>
                                        </p:tgtEl>
                                      </p:cBhvr>
                                    </p:animEffect>
                                    <p:set>
                                      <p:cBhvr>
                                        <p:cTn id="61" dur="1" fill="hold">
                                          <p:stCondLst>
                                            <p:cond delay="499"/>
                                          </p:stCondLst>
                                        </p:cTn>
                                        <p:tgtEl>
                                          <p:spTgt spid="28"/>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34"/>
                                        </p:tgtEl>
                                      </p:cBhvr>
                                    </p:animEffect>
                                    <p:set>
                                      <p:cBhvr>
                                        <p:cTn id="64" dur="1" fill="hold">
                                          <p:stCondLst>
                                            <p:cond delay="499"/>
                                          </p:stCondLst>
                                        </p:cTn>
                                        <p:tgtEl>
                                          <p:spTgt spid="34"/>
                                        </p:tgtEl>
                                        <p:attrNameLst>
                                          <p:attrName>style.visibility</p:attrName>
                                        </p:attrNameLst>
                                      </p:cBhvr>
                                      <p:to>
                                        <p:strVal val="hidden"/>
                                      </p:to>
                                    </p:set>
                                  </p:childTnLst>
                                </p:cTn>
                              </p:par>
                              <p:par>
                                <p:cTn id="65" presetID="9" presetClass="exit" presetSubtype="0" fill="hold" grpId="1" nodeType="withEffect">
                                  <p:stCondLst>
                                    <p:cond delay="0"/>
                                  </p:stCondLst>
                                  <p:childTnLst>
                                    <p:animEffect transition="out" filter="dissolve">
                                      <p:cBhvr>
                                        <p:cTn id="66" dur="500"/>
                                        <p:tgtEl>
                                          <p:spTgt spid="31"/>
                                        </p:tgtEl>
                                      </p:cBhvr>
                                    </p:animEffect>
                                    <p:set>
                                      <p:cBhvr>
                                        <p:cTn id="67" dur="1" fill="hold">
                                          <p:stCondLst>
                                            <p:cond delay="499"/>
                                          </p:stCondLst>
                                        </p:cTn>
                                        <p:tgtEl>
                                          <p:spTgt spid="31"/>
                                        </p:tgtEl>
                                        <p:attrNameLst>
                                          <p:attrName>style.visibility</p:attrName>
                                        </p:attrNameLst>
                                      </p:cBhvr>
                                      <p:to>
                                        <p:strVal val="hidden"/>
                                      </p:to>
                                    </p:set>
                                  </p:childTnLst>
                                </p:cTn>
                              </p:par>
                              <p:par>
                                <p:cTn id="68" presetID="9" presetClass="exit" presetSubtype="0" fill="hold" grpId="0" nodeType="withEffect">
                                  <p:stCondLst>
                                    <p:cond delay="0"/>
                                  </p:stCondLst>
                                  <p:childTnLst>
                                    <p:animEffect transition="out" filter="dissolve">
                                      <p:cBhvr>
                                        <p:cTn id="69" dur="500"/>
                                        <p:tgtEl>
                                          <p:spTgt spid="26"/>
                                        </p:tgtEl>
                                      </p:cBhvr>
                                    </p:animEffect>
                                    <p:set>
                                      <p:cBhvr>
                                        <p:cTn id="70" dur="1" fill="hold">
                                          <p:stCondLst>
                                            <p:cond delay="499"/>
                                          </p:stCondLst>
                                        </p:cTn>
                                        <p:tgtEl>
                                          <p:spTgt spid="26"/>
                                        </p:tgtEl>
                                        <p:attrNameLst>
                                          <p:attrName>style.visibility</p:attrName>
                                        </p:attrNameLst>
                                      </p:cBhvr>
                                      <p:to>
                                        <p:strVal val="hidden"/>
                                      </p:to>
                                    </p:set>
                                  </p:childTnLst>
                                </p:cTn>
                              </p:par>
                              <p:par>
                                <p:cTn id="71" presetID="9" presetClass="exit" presetSubtype="0" fill="hold" nodeType="withEffect">
                                  <p:stCondLst>
                                    <p:cond delay="0"/>
                                  </p:stCondLst>
                                  <p:childTnLst>
                                    <p:animEffect transition="out" filter="dissolve">
                                      <p:cBhvr>
                                        <p:cTn id="72" dur="500"/>
                                        <p:tgtEl>
                                          <p:spTgt spid="30"/>
                                        </p:tgtEl>
                                      </p:cBhvr>
                                    </p:animEffect>
                                    <p:set>
                                      <p:cBhvr>
                                        <p:cTn id="73" dur="1" fill="hold">
                                          <p:stCondLst>
                                            <p:cond delay="499"/>
                                          </p:stCondLst>
                                        </p:cTn>
                                        <p:tgtEl>
                                          <p:spTgt spid="30"/>
                                        </p:tgtEl>
                                        <p:attrNameLst>
                                          <p:attrName>style.visibility</p:attrName>
                                        </p:attrNameLst>
                                      </p:cBhvr>
                                      <p:to>
                                        <p:strVal val="hidden"/>
                                      </p:to>
                                    </p:set>
                                  </p:childTnLst>
                                </p:cTn>
                              </p:par>
                              <p:par>
                                <p:cTn id="74" presetID="9" presetClass="exit" presetSubtype="0" fill="hold" grpId="1" nodeType="withEffect">
                                  <p:stCondLst>
                                    <p:cond delay="0"/>
                                  </p:stCondLst>
                                  <p:childTnLst>
                                    <p:animEffect transition="out" filter="dissolve">
                                      <p:cBhvr>
                                        <p:cTn id="75" dur="500"/>
                                        <p:tgtEl>
                                          <p:spTgt spid="32"/>
                                        </p:tgtEl>
                                      </p:cBhvr>
                                    </p:animEffect>
                                    <p:set>
                                      <p:cBhvr>
                                        <p:cTn id="76" dur="1" fill="hold">
                                          <p:stCondLst>
                                            <p:cond delay="499"/>
                                          </p:stCondLst>
                                        </p:cTn>
                                        <p:tgtEl>
                                          <p:spTgt spid="32"/>
                                        </p:tgtEl>
                                        <p:attrNameLst>
                                          <p:attrName>style.visibility</p:attrName>
                                        </p:attrNameLst>
                                      </p:cBhvr>
                                      <p:to>
                                        <p:strVal val="hidden"/>
                                      </p:to>
                                    </p:set>
                                  </p:childTnLst>
                                </p:cTn>
                              </p:par>
                              <p:par>
                                <p:cTn id="77" presetID="9" presetClass="exit" presetSubtype="0" fill="hold" grpId="1" nodeType="withEffect">
                                  <p:stCondLst>
                                    <p:cond delay="0"/>
                                  </p:stCondLst>
                                  <p:childTnLst>
                                    <p:animEffect transition="out" filter="dissolve">
                                      <p:cBhvr>
                                        <p:cTn id="78" dur="500"/>
                                        <p:tgtEl>
                                          <p:spTgt spid="36"/>
                                        </p:tgtEl>
                                      </p:cBhvr>
                                    </p:animEffect>
                                    <p:set>
                                      <p:cBhvr>
                                        <p:cTn id="79" dur="1" fill="hold">
                                          <p:stCondLst>
                                            <p:cond delay="499"/>
                                          </p:stCondLst>
                                        </p:cTn>
                                        <p:tgtEl>
                                          <p:spTgt spid="36"/>
                                        </p:tgtEl>
                                        <p:attrNameLst>
                                          <p:attrName>style.visibility</p:attrName>
                                        </p:attrNameLst>
                                      </p:cBhvr>
                                      <p:to>
                                        <p:strVal val="hidden"/>
                                      </p:to>
                                    </p:set>
                                  </p:childTnLst>
                                </p:cTn>
                              </p:par>
                              <p:par>
                                <p:cTn id="80" presetID="9" presetClass="exit" presetSubtype="0" fill="hold" nodeType="withEffect">
                                  <p:stCondLst>
                                    <p:cond delay="0"/>
                                  </p:stCondLst>
                                  <p:childTnLst>
                                    <p:animEffect transition="out" filter="dissolve">
                                      <p:cBhvr>
                                        <p:cTn id="81" dur="500"/>
                                        <p:tgtEl>
                                          <p:spTgt spid="39"/>
                                        </p:tgtEl>
                                      </p:cBhvr>
                                    </p:animEffect>
                                    <p:set>
                                      <p:cBhvr>
                                        <p:cTn id="82" dur="1" fill="hold">
                                          <p:stCondLst>
                                            <p:cond delay="499"/>
                                          </p:stCondLst>
                                        </p:cTn>
                                        <p:tgtEl>
                                          <p:spTgt spid="39"/>
                                        </p:tgtEl>
                                        <p:attrNameLst>
                                          <p:attrName>style.visibility</p:attrName>
                                        </p:attrNameLst>
                                      </p:cBhvr>
                                      <p:to>
                                        <p:strVal val="hidden"/>
                                      </p:to>
                                    </p:set>
                                  </p:childTnLst>
                                </p:cTn>
                              </p:par>
                              <p:par>
                                <p:cTn id="83" presetID="9" presetClass="exit" presetSubtype="0" fill="hold" grpId="1" nodeType="withEffect">
                                  <p:stCondLst>
                                    <p:cond delay="0"/>
                                  </p:stCondLst>
                                  <p:childTnLst>
                                    <p:animEffect transition="out" filter="dissolve">
                                      <p:cBhvr>
                                        <p:cTn id="84" dur="500"/>
                                        <p:tgtEl>
                                          <p:spTgt spid="42"/>
                                        </p:tgtEl>
                                      </p:cBhvr>
                                    </p:animEffect>
                                    <p:set>
                                      <p:cBhvr>
                                        <p:cTn id="85" dur="1" fill="hold">
                                          <p:stCondLst>
                                            <p:cond delay="499"/>
                                          </p:stCondLst>
                                        </p:cTn>
                                        <p:tgtEl>
                                          <p:spTgt spid="42"/>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6"/>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0" presetClass="path" presetSubtype="0" accel="50000" decel="50000" fill="hold" nodeType="clickEffect">
                                  <p:stCondLst>
                                    <p:cond delay="0"/>
                                  </p:stCondLst>
                                  <p:childTnLst>
                                    <p:animMotion origin="layout" path="M -0.02474 0.0037 L -0.11016 -0.08519 " pathEditMode="relative" ptsTypes="AA">
                                      <p:cBhvr>
                                        <p:cTn id="93" dur="2000" fill="hold"/>
                                        <p:tgtEl>
                                          <p:spTgt spid="6"/>
                                        </p:tgtEl>
                                        <p:attrNameLst>
                                          <p:attrName>ppt_x</p:attrName>
                                          <p:attrName>ppt_y</p:attrName>
                                        </p:attrNameLst>
                                      </p:cBhvr>
                                    </p:animMotion>
                                  </p:childTnLst>
                                </p:cTn>
                              </p:par>
                            </p:childTnLst>
                          </p:cTn>
                        </p:par>
                      </p:childTnLst>
                    </p:cTn>
                  </p:par>
                  <p:par>
                    <p:cTn id="94" fill="hold">
                      <p:stCondLst>
                        <p:cond delay="indefinite"/>
                      </p:stCondLst>
                      <p:childTnLst>
                        <p:par>
                          <p:cTn id="95" fill="hold">
                            <p:stCondLst>
                              <p:cond delay="0"/>
                            </p:stCondLst>
                            <p:childTnLst>
                              <p:par>
                                <p:cTn id="96" presetID="9" presetClass="entr" presetSubtype="0" fill="hold" nodeType="click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dissolve">
                                      <p:cBhvr>
                                        <p:cTn id="98" dur="500"/>
                                        <p:tgtEl>
                                          <p:spTgt spid="43"/>
                                        </p:tgtEl>
                                      </p:cBhvr>
                                    </p:animEffect>
                                  </p:childTnLst>
                                </p:cTn>
                              </p:par>
                            </p:childTnLst>
                          </p:cTn>
                        </p:par>
                      </p:childTnLst>
                    </p:cTn>
                  </p:par>
                  <p:par>
                    <p:cTn id="99" fill="hold">
                      <p:stCondLst>
                        <p:cond delay="indefinite"/>
                      </p:stCondLst>
                      <p:childTnLst>
                        <p:par>
                          <p:cTn id="100" fill="hold">
                            <p:stCondLst>
                              <p:cond delay="0"/>
                            </p:stCondLst>
                            <p:childTnLst>
                              <p:par>
                                <p:cTn id="101" presetID="0" presetClass="path" presetSubtype="0" accel="50000" decel="50000" fill="hold" nodeType="clickEffect">
                                  <p:stCondLst>
                                    <p:cond delay="0"/>
                                  </p:stCondLst>
                                  <p:childTnLst>
                                    <p:animMotion origin="layout" path="M -0.04427 -0.06922 L -0.08099 -0.18473 " pathEditMode="relative" rAng="0" ptsTypes="AA">
                                      <p:cBhvr>
                                        <p:cTn id="102" dur="2000" fill="hold"/>
                                        <p:tgtEl>
                                          <p:spTgt spid="43"/>
                                        </p:tgtEl>
                                        <p:attrNameLst>
                                          <p:attrName>ppt_x</p:attrName>
                                          <p:attrName>ppt_y</p:attrName>
                                        </p:attrNameLst>
                                      </p:cBhvr>
                                      <p:rCtr x="-1836" y="-5787"/>
                                    </p:animMotion>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0" presetClass="path" presetSubtype="0" accel="50000" decel="50000" fill="hold" nodeType="clickEffect">
                                  <p:stCondLst>
                                    <p:cond delay="0"/>
                                  </p:stCondLst>
                                  <p:childTnLst>
                                    <p:animMotion origin="layout" path="M -0.01888 -0.01273 L -0.09896 -0.14606 " pathEditMode="relative" rAng="0" ptsTypes="AA">
                                      <p:cBhvr>
                                        <p:cTn id="110" dur="2000" fill="hold"/>
                                        <p:tgtEl>
                                          <p:spTgt spid="12"/>
                                        </p:tgtEl>
                                        <p:attrNameLst>
                                          <p:attrName>ppt_x</p:attrName>
                                          <p:attrName>ppt_y</p:attrName>
                                        </p:attrNameLst>
                                      </p:cBhvr>
                                      <p:rCtr x="-4010" y="-6667"/>
                                    </p:animMotion>
                                  </p:childTnLst>
                                </p:cTn>
                              </p:par>
                            </p:childTnLst>
                          </p:cTn>
                        </p:par>
                      </p:childTnLst>
                    </p:cTn>
                  </p:par>
                  <p:par>
                    <p:cTn id="111" fill="hold">
                      <p:stCondLst>
                        <p:cond delay="indefinite"/>
                      </p:stCondLst>
                      <p:childTnLst>
                        <p:par>
                          <p:cTn id="112" fill="hold">
                            <p:stCondLst>
                              <p:cond delay="0"/>
                            </p:stCondLst>
                            <p:childTnLst>
                              <p:par>
                                <p:cTn id="113" presetID="9" presetClass="entr" presetSubtype="0" fill="hold" nodeType="clickEffect">
                                  <p:stCondLst>
                                    <p:cond delay="0"/>
                                  </p:stCondLst>
                                  <p:childTnLst>
                                    <p:set>
                                      <p:cBhvr>
                                        <p:cTn id="114" dur="1" fill="hold">
                                          <p:stCondLst>
                                            <p:cond delay="0"/>
                                          </p:stCondLst>
                                        </p:cTn>
                                        <p:tgtEl>
                                          <p:spTgt spid="17"/>
                                        </p:tgtEl>
                                        <p:attrNameLst>
                                          <p:attrName>style.visibility</p:attrName>
                                        </p:attrNameLst>
                                      </p:cBhvr>
                                      <p:to>
                                        <p:strVal val="visible"/>
                                      </p:to>
                                    </p:set>
                                    <p:animEffect transition="in" filter="dissolve">
                                      <p:cBhvr>
                                        <p:cTn id="115" dur="500"/>
                                        <p:tgtEl>
                                          <p:spTgt spid="17"/>
                                        </p:tgtEl>
                                      </p:cBhvr>
                                    </p:animEffect>
                                  </p:childTnLst>
                                </p:cTn>
                              </p:par>
                            </p:childTnLst>
                          </p:cTn>
                        </p:par>
                      </p:childTnLst>
                    </p:cTn>
                  </p:par>
                  <p:par>
                    <p:cTn id="116" fill="hold">
                      <p:stCondLst>
                        <p:cond delay="indefinite"/>
                      </p:stCondLst>
                      <p:childTnLst>
                        <p:par>
                          <p:cTn id="117" fill="hold">
                            <p:stCondLst>
                              <p:cond delay="0"/>
                            </p:stCondLst>
                            <p:childTnLst>
                              <p:par>
                                <p:cTn id="118" presetID="0" presetClass="path" presetSubtype="0" accel="50000" decel="50000" fill="hold" nodeType="clickEffect">
                                  <p:stCondLst>
                                    <p:cond delay="0"/>
                                  </p:stCondLst>
                                  <p:childTnLst>
                                    <p:animMotion origin="layout" path="M -4.375E-6 3.33333E-6 C -0.00546 -0.04121 -0.01002 -0.08079 -0.0319 -0.10023 C -0.05416 -0.11875 -0.09335 -0.1169 -0.13216 -0.11574 " pathEditMode="relative" rAng="0" ptsTypes="AAA">
                                      <p:cBhvr>
                                        <p:cTn id="119" dur="2000" fill="hold"/>
                                        <p:tgtEl>
                                          <p:spTgt spid="17"/>
                                        </p:tgtEl>
                                        <p:attrNameLst>
                                          <p:attrName>ppt_x</p:attrName>
                                          <p:attrName>ppt_y</p:attrName>
                                        </p:attrNameLst>
                                      </p:cBhvr>
                                      <p:rCtr x="-6615" y="-5833"/>
                                    </p:animMotion>
                                  </p:childTnLst>
                                </p:cTn>
                              </p:par>
                            </p:childTnLst>
                          </p:cTn>
                        </p:par>
                      </p:childTnLst>
                    </p:cTn>
                  </p:par>
                  <p:par>
                    <p:cTn id="120" fill="hold">
                      <p:stCondLst>
                        <p:cond delay="indefinite"/>
                      </p:stCondLst>
                      <p:childTnLst>
                        <p:par>
                          <p:cTn id="121" fill="hold">
                            <p:stCondLst>
                              <p:cond delay="0"/>
                            </p:stCondLst>
                            <p:childTnLst>
                              <p:par>
                                <p:cTn id="122" presetID="9" presetClass="entr" presetSubtype="0" fill="hold" nodeType="clickEffect">
                                  <p:stCondLst>
                                    <p:cond delay="0"/>
                                  </p:stCondLst>
                                  <p:childTnLst>
                                    <p:set>
                                      <p:cBhvr>
                                        <p:cTn id="123" dur="1" fill="hold">
                                          <p:stCondLst>
                                            <p:cond delay="0"/>
                                          </p:stCondLst>
                                        </p:cTn>
                                        <p:tgtEl>
                                          <p:spTgt spid="38"/>
                                        </p:tgtEl>
                                        <p:attrNameLst>
                                          <p:attrName>style.visibility</p:attrName>
                                        </p:attrNameLst>
                                      </p:cBhvr>
                                      <p:to>
                                        <p:strVal val="visible"/>
                                      </p:to>
                                    </p:set>
                                    <p:animEffect transition="in" filter="dissolve">
                                      <p:cBhvr>
                                        <p:cTn id="124" dur="500"/>
                                        <p:tgtEl>
                                          <p:spTgt spid="38"/>
                                        </p:tgtEl>
                                      </p:cBhvr>
                                    </p:animEffect>
                                  </p:childTnLst>
                                </p:cTn>
                              </p:par>
                            </p:childTnLst>
                          </p:cTn>
                        </p:par>
                      </p:childTnLst>
                    </p:cTn>
                  </p:par>
                  <p:par>
                    <p:cTn id="125" fill="hold">
                      <p:stCondLst>
                        <p:cond delay="indefinite"/>
                      </p:stCondLst>
                      <p:childTnLst>
                        <p:par>
                          <p:cTn id="126" fill="hold">
                            <p:stCondLst>
                              <p:cond delay="0"/>
                            </p:stCondLst>
                            <p:childTnLst>
                              <p:par>
                                <p:cTn id="127" presetID="0" presetClass="path" presetSubtype="0" accel="50000" decel="50000" fill="hold" nodeType="clickEffect">
                                  <p:stCondLst>
                                    <p:cond delay="0"/>
                                  </p:stCondLst>
                                  <p:childTnLst>
                                    <p:animMotion origin="layout" path="M 4.58333E-6 -7.40741E-7 C -0.0198 -0.05023 -0.0392 -0.09838 -0.07813 -0.12639 C -0.11719 -0.15393 -0.17644 -0.16111 -0.23477 -0.16551 " pathEditMode="relative" rAng="0" ptsTypes="AAA">
                                      <p:cBhvr>
                                        <p:cTn id="128" dur="2000" fill="hold"/>
                                        <p:tgtEl>
                                          <p:spTgt spid="38"/>
                                        </p:tgtEl>
                                        <p:attrNameLst>
                                          <p:attrName>ppt_x</p:attrName>
                                          <p:attrName>ppt_y</p:attrName>
                                        </p:attrNameLst>
                                      </p:cBhvr>
                                      <p:rCtr x="-11745" y="-8287"/>
                                    </p:animMotion>
                                  </p:childTnLst>
                                </p:cTn>
                              </p:par>
                            </p:childTnLst>
                          </p:cTn>
                        </p:par>
                      </p:childTnLst>
                    </p:cTn>
                  </p:par>
                  <p:par>
                    <p:cTn id="129" fill="hold">
                      <p:stCondLst>
                        <p:cond delay="indefinite"/>
                      </p:stCondLst>
                      <p:childTnLst>
                        <p:par>
                          <p:cTn id="130" fill="hold">
                            <p:stCondLst>
                              <p:cond delay="0"/>
                            </p:stCondLst>
                            <p:childTnLst>
                              <p:par>
                                <p:cTn id="131" presetID="9" presetClass="entr" presetSubtype="0" fill="hold" nodeType="clickEffect">
                                  <p:stCondLst>
                                    <p:cond delay="0"/>
                                  </p:stCondLst>
                                  <p:childTnLst>
                                    <p:set>
                                      <p:cBhvr>
                                        <p:cTn id="132" dur="1" fill="hold">
                                          <p:stCondLst>
                                            <p:cond delay="0"/>
                                          </p:stCondLst>
                                        </p:cTn>
                                        <p:tgtEl>
                                          <p:spTgt spid="41"/>
                                        </p:tgtEl>
                                        <p:attrNameLst>
                                          <p:attrName>style.visibility</p:attrName>
                                        </p:attrNameLst>
                                      </p:cBhvr>
                                      <p:to>
                                        <p:strVal val="visible"/>
                                      </p:to>
                                    </p:set>
                                    <p:animEffect transition="in" filter="dissolve">
                                      <p:cBhvr>
                                        <p:cTn id="133" dur="500"/>
                                        <p:tgtEl>
                                          <p:spTgt spid="41"/>
                                        </p:tgtEl>
                                      </p:cBhvr>
                                    </p:animEffect>
                                  </p:childTnLst>
                                </p:cTn>
                              </p:par>
                            </p:childTnLst>
                          </p:cTn>
                        </p:par>
                      </p:childTnLst>
                    </p:cTn>
                  </p:par>
                  <p:par>
                    <p:cTn id="134" fill="hold">
                      <p:stCondLst>
                        <p:cond delay="indefinite"/>
                      </p:stCondLst>
                      <p:childTnLst>
                        <p:par>
                          <p:cTn id="135" fill="hold">
                            <p:stCondLst>
                              <p:cond delay="0"/>
                            </p:stCondLst>
                            <p:childTnLst>
                              <p:par>
                                <p:cTn id="136" presetID="9" presetClass="entr" presetSubtype="0" fill="hold" nodeType="clickEffect">
                                  <p:stCondLst>
                                    <p:cond delay="0"/>
                                  </p:stCondLst>
                                  <p:childTnLst>
                                    <p:set>
                                      <p:cBhvr>
                                        <p:cTn id="137" dur="1" fill="hold">
                                          <p:stCondLst>
                                            <p:cond delay="0"/>
                                          </p:stCondLst>
                                        </p:cTn>
                                        <p:tgtEl>
                                          <p:spTgt spid="49"/>
                                        </p:tgtEl>
                                        <p:attrNameLst>
                                          <p:attrName>style.visibility</p:attrName>
                                        </p:attrNameLst>
                                      </p:cBhvr>
                                      <p:to>
                                        <p:strVal val="visible"/>
                                      </p:to>
                                    </p:set>
                                    <p:animEffect transition="in" filter="dissolve">
                                      <p:cBhvr>
                                        <p:cTn id="138" dur="500"/>
                                        <p:tgtEl>
                                          <p:spTgt spid="49"/>
                                        </p:tgtEl>
                                      </p:cBhvr>
                                    </p:animEffec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55"/>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9" presetClass="entr" presetSubtype="0" fill="hold" nodeType="clickEffect">
                                  <p:stCondLst>
                                    <p:cond delay="0"/>
                                  </p:stCondLst>
                                  <p:childTnLst>
                                    <p:set>
                                      <p:cBhvr>
                                        <p:cTn id="146" dur="1" fill="hold">
                                          <p:stCondLst>
                                            <p:cond delay="0"/>
                                          </p:stCondLst>
                                        </p:cTn>
                                        <p:tgtEl>
                                          <p:spTgt spid="58"/>
                                        </p:tgtEl>
                                        <p:attrNameLst>
                                          <p:attrName>style.visibility</p:attrName>
                                        </p:attrNameLst>
                                      </p:cBhvr>
                                      <p:to>
                                        <p:strVal val="visible"/>
                                      </p:to>
                                    </p:set>
                                    <p:animEffect transition="in" filter="dissolve">
                                      <p:cBhvr>
                                        <p:cTn id="147" dur="500"/>
                                        <p:tgtEl>
                                          <p:spTgt spid="58"/>
                                        </p:tgtEl>
                                      </p:cBhvr>
                                    </p:animEffect>
                                  </p:childTnLst>
                                </p:cTn>
                              </p:par>
                            </p:childTnLst>
                          </p:cTn>
                        </p:par>
                      </p:childTnLst>
                    </p:cTn>
                  </p:par>
                  <p:par>
                    <p:cTn id="148" fill="hold">
                      <p:stCondLst>
                        <p:cond delay="indefinite"/>
                      </p:stCondLst>
                      <p:childTnLst>
                        <p:par>
                          <p:cTn id="149" fill="hold">
                            <p:stCondLst>
                              <p:cond delay="0"/>
                            </p:stCondLst>
                            <p:childTnLst>
                              <p:par>
                                <p:cTn id="150" presetID="9" presetClass="entr" presetSubtype="0" fill="hold" grpId="0" nodeType="clickEffect">
                                  <p:stCondLst>
                                    <p:cond delay="0"/>
                                  </p:stCondLst>
                                  <p:childTnLst>
                                    <p:set>
                                      <p:cBhvr>
                                        <p:cTn id="151" dur="1" fill="hold">
                                          <p:stCondLst>
                                            <p:cond delay="0"/>
                                          </p:stCondLst>
                                        </p:cTn>
                                        <p:tgtEl>
                                          <p:spTgt spid="63"/>
                                        </p:tgtEl>
                                        <p:attrNameLst>
                                          <p:attrName>style.visibility</p:attrName>
                                        </p:attrNameLst>
                                      </p:cBhvr>
                                      <p:to>
                                        <p:strVal val="visible"/>
                                      </p:to>
                                    </p:set>
                                    <p:animEffect transition="in" filter="dissolve">
                                      <p:cBhvr>
                                        <p:cTn id="152" dur="500"/>
                                        <p:tgtEl>
                                          <p:spTgt spid="63"/>
                                        </p:tgtEl>
                                      </p:cBhvr>
                                    </p:animEffect>
                                  </p:childTnLst>
                                </p:cTn>
                              </p:par>
                            </p:childTnLst>
                          </p:cTn>
                        </p:par>
                      </p:childTnLst>
                    </p:cTn>
                  </p:par>
                  <p:par>
                    <p:cTn id="153" fill="hold">
                      <p:stCondLst>
                        <p:cond delay="indefinite"/>
                      </p:stCondLst>
                      <p:childTnLst>
                        <p:par>
                          <p:cTn id="154" fill="hold">
                            <p:stCondLst>
                              <p:cond delay="0"/>
                            </p:stCondLst>
                            <p:childTnLst>
                              <p:par>
                                <p:cTn id="155" presetID="9" presetClass="entr" presetSubtype="0" fill="hold" grpId="0" nodeType="clickEffect">
                                  <p:stCondLst>
                                    <p:cond delay="0"/>
                                  </p:stCondLst>
                                  <p:childTnLst>
                                    <p:set>
                                      <p:cBhvr>
                                        <p:cTn id="156" dur="1" fill="hold">
                                          <p:stCondLst>
                                            <p:cond delay="0"/>
                                          </p:stCondLst>
                                        </p:cTn>
                                        <p:tgtEl>
                                          <p:spTgt spid="35"/>
                                        </p:tgtEl>
                                        <p:attrNameLst>
                                          <p:attrName>style.visibility</p:attrName>
                                        </p:attrNameLst>
                                      </p:cBhvr>
                                      <p:to>
                                        <p:strVal val="visible"/>
                                      </p:to>
                                    </p:set>
                                    <p:animEffect transition="in" filter="dissolve">
                                      <p:cBhvr>
                                        <p:cTn id="157" dur="500"/>
                                        <p:tgtEl>
                                          <p:spTgt spid="35"/>
                                        </p:tgtEl>
                                      </p:cBhvr>
                                    </p:animEffect>
                                  </p:childTnLst>
                                </p:cTn>
                              </p:par>
                            </p:childTnLst>
                          </p:cTn>
                        </p:par>
                      </p:childTnLst>
                    </p:cTn>
                  </p:par>
                  <p:par>
                    <p:cTn id="158" fill="hold">
                      <p:stCondLst>
                        <p:cond delay="indefinite"/>
                      </p:stCondLst>
                      <p:childTnLst>
                        <p:par>
                          <p:cTn id="159" fill="hold">
                            <p:stCondLst>
                              <p:cond delay="0"/>
                            </p:stCondLst>
                            <p:childTnLst>
                              <p:par>
                                <p:cTn id="160" presetID="9" presetClass="entr" presetSubtype="0" fill="hold" grpId="0" nodeType="clickEffect">
                                  <p:stCondLst>
                                    <p:cond delay="0"/>
                                  </p:stCondLst>
                                  <p:childTnLst>
                                    <p:set>
                                      <p:cBhvr>
                                        <p:cTn id="161" dur="1" fill="hold">
                                          <p:stCondLst>
                                            <p:cond delay="0"/>
                                          </p:stCondLst>
                                        </p:cTn>
                                        <p:tgtEl>
                                          <p:spTgt spid="60"/>
                                        </p:tgtEl>
                                        <p:attrNameLst>
                                          <p:attrName>style.visibility</p:attrName>
                                        </p:attrNameLst>
                                      </p:cBhvr>
                                      <p:to>
                                        <p:strVal val="visible"/>
                                      </p:to>
                                    </p:set>
                                    <p:animEffect transition="in" filter="dissolve">
                                      <p:cBhvr>
                                        <p:cTn id="162" dur="500"/>
                                        <p:tgtEl>
                                          <p:spTgt spid="60"/>
                                        </p:tgtEl>
                                      </p:cBhvr>
                                    </p:animEffec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1024"/>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54"/>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22" presetClass="entr" presetSubtype="8" fill="hold" nodeType="clickEffect">
                                  <p:stCondLst>
                                    <p:cond delay="0"/>
                                  </p:stCondLst>
                                  <p:childTnLst>
                                    <p:set>
                                      <p:cBhvr>
                                        <p:cTn id="174" dur="1" fill="hold">
                                          <p:stCondLst>
                                            <p:cond delay="0"/>
                                          </p:stCondLst>
                                        </p:cTn>
                                        <p:tgtEl>
                                          <p:spTgt spid="1049"/>
                                        </p:tgtEl>
                                        <p:attrNameLst>
                                          <p:attrName>style.visibility</p:attrName>
                                        </p:attrNameLst>
                                      </p:cBhvr>
                                      <p:to>
                                        <p:strVal val="visible"/>
                                      </p:to>
                                    </p:set>
                                    <p:animEffect transition="in" filter="wipe(left)">
                                      <p:cBhvr>
                                        <p:cTn id="175" dur="500"/>
                                        <p:tgtEl>
                                          <p:spTgt spid="1049"/>
                                        </p:tgtEl>
                                      </p:cBhvr>
                                    </p:animEffect>
                                  </p:childTnLst>
                                </p:cTn>
                              </p:par>
                              <p:par>
                                <p:cTn id="176" presetID="22" presetClass="entr" presetSubtype="8" fill="hold" nodeType="withEffect">
                                  <p:stCondLst>
                                    <p:cond delay="0"/>
                                  </p:stCondLst>
                                  <p:childTnLst>
                                    <p:set>
                                      <p:cBhvr>
                                        <p:cTn id="177" dur="1" fill="hold">
                                          <p:stCondLst>
                                            <p:cond delay="0"/>
                                          </p:stCondLst>
                                        </p:cTn>
                                        <p:tgtEl>
                                          <p:spTgt spid="1065"/>
                                        </p:tgtEl>
                                        <p:attrNameLst>
                                          <p:attrName>style.visibility</p:attrName>
                                        </p:attrNameLst>
                                      </p:cBhvr>
                                      <p:to>
                                        <p:strVal val="visible"/>
                                      </p:to>
                                    </p:set>
                                    <p:animEffect transition="in" filter="wipe(left)">
                                      <p:cBhvr>
                                        <p:cTn id="178" dur="500"/>
                                        <p:tgtEl>
                                          <p:spTgt spid="1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p:bldP spid="31" grpId="0" animBg="1"/>
      <p:bldP spid="31" grpId="1" animBg="1"/>
      <p:bldP spid="34" grpId="0"/>
      <p:bldP spid="34" grpId="1"/>
      <p:bldP spid="32" grpId="0" animBg="1"/>
      <p:bldP spid="32" grpId="1" animBg="1"/>
      <p:bldP spid="36" grpId="0"/>
      <p:bldP spid="36" grpId="1"/>
      <p:bldP spid="42" grpId="0"/>
      <p:bldP spid="42" grpId="1"/>
      <p:bldP spid="50" grpId="0"/>
      <p:bldP spid="35" grpId="0" animBg="1"/>
      <p:bldP spid="54" grpId="0"/>
      <p:bldP spid="55" grpId="0" animBg="1"/>
      <p:bldP spid="63" grpId="0"/>
      <p:bldP spid="6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2F92A8-93C5-3640-AD6F-C966295562A3}"/>
              </a:ext>
            </a:extLst>
          </p:cNvPr>
          <p:cNvSpPr txBox="1"/>
          <p:nvPr/>
        </p:nvSpPr>
        <p:spPr>
          <a:xfrm>
            <a:off x="201472" y="118080"/>
            <a:ext cx="7429500" cy="830997"/>
          </a:xfrm>
          <a:prstGeom prst="rect">
            <a:avLst/>
          </a:prstGeom>
          <a:solidFill>
            <a:schemeClr val="bg1"/>
          </a:solidFill>
          <a:ln w="57150">
            <a:solidFill>
              <a:schemeClr val="tx1">
                <a:lumMod val="75000"/>
                <a:lumOff val="25000"/>
              </a:schemeClr>
            </a:solidFill>
          </a:ln>
        </p:spPr>
        <p:txBody>
          <a:bodyPr wrap="square" rtlCol="0">
            <a:spAutoFit/>
          </a:bodyPr>
          <a:lstStyle/>
          <a:p>
            <a:pPr algn="ctr"/>
            <a:r>
              <a:rPr lang="en-US" sz="4800" dirty="0">
                <a:latin typeface="Charter Roman" panose="02040503050506020203" pitchFamily="18" charset="0"/>
              </a:rPr>
              <a:t>Chronic Stress + mPFC</a:t>
            </a:r>
          </a:p>
        </p:txBody>
      </p:sp>
      <mc:AlternateContent xmlns:mc="http://schemas.openxmlformats.org/markup-compatibility/2006" xmlns:p14="http://schemas.microsoft.com/office/powerpoint/2010/main">
        <mc:Choice Requires="p14">
          <p:contentPart p14:bwMode="auto" r:id="rId2">
            <p14:nvContentPartPr>
              <p14:cNvPr id="48" name="Ink 47">
                <a:extLst>
                  <a:ext uri="{FF2B5EF4-FFF2-40B4-BE49-F238E27FC236}">
                    <a16:creationId xmlns:a16="http://schemas.microsoft.com/office/drawing/2014/main" id="{AD7089A1-4EF1-704B-9BBE-9EF35F8CBE5C}"/>
                  </a:ext>
                </a:extLst>
              </p14:cNvPr>
              <p14:cNvContentPartPr/>
              <p14:nvPr/>
            </p14:nvContentPartPr>
            <p14:xfrm>
              <a:off x="1193821" y="1211079"/>
              <a:ext cx="3693772" cy="4992535"/>
            </p14:xfrm>
          </p:contentPart>
        </mc:Choice>
        <mc:Fallback xmlns="">
          <p:pic>
            <p:nvPicPr>
              <p:cNvPr id="48" name="Ink 47">
                <a:extLst>
                  <a:ext uri="{FF2B5EF4-FFF2-40B4-BE49-F238E27FC236}">
                    <a16:creationId xmlns:a16="http://schemas.microsoft.com/office/drawing/2014/main" id="{AD7089A1-4EF1-704B-9BBE-9EF35F8CBE5C}"/>
                  </a:ext>
                </a:extLst>
              </p:cNvPr>
              <p:cNvPicPr/>
              <p:nvPr/>
            </p:nvPicPr>
            <p:blipFill>
              <a:blip r:embed="rId3"/>
              <a:stretch>
                <a:fillRect/>
              </a:stretch>
            </p:blipFill>
            <p:spPr>
              <a:xfrm>
                <a:off x="1181220" y="1198479"/>
                <a:ext cx="3718973" cy="5017735"/>
              </a:xfrm>
              <a:prstGeom prst="rect">
                <a:avLst/>
              </a:prstGeom>
            </p:spPr>
          </p:pic>
        </mc:Fallback>
      </mc:AlternateContent>
      <p:sp>
        <p:nvSpPr>
          <p:cNvPr id="9" name="TextBox 8">
            <a:extLst>
              <a:ext uri="{FF2B5EF4-FFF2-40B4-BE49-F238E27FC236}">
                <a16:creationId xmlns:a16="http://schemas.microsoft.com/office/drawing/2014/main" id="{55BBE538-EABC-9E49-8A94-B4584415200E}"/>
              </a:ext>
            </a:extLst>
          </p:cNvPr>
          <p:cNvSpPr txBox="1"/>
          <p:nvPr/>
        </p:nvSpPr>
        <p:spPr>
          <a:xfrm>
            <a:off x="530543" y="6216778"/>
            <a:ext cx="2530185" cy="646331"/>
          </a:xfrm>
          <a:prstGeom prst="rect">
            <a:avLst/>
          </a:prstGeom>
          <a:noFill/>
        </p:spPr>
        <p:txBody>
          <a:bodyPr wrap="square" rtlCol="0">
            <a:spAutoFit/>
          </a:bodyPr>
          <a:lstStyle/>
          <a:p>
            <a:r>
              <a:rPr lang="en-US" sz="3600" dirty="0">
                <a:solidFill>
                  <a:srgbClr val="00B050"/>
                </a:solidFill>
                <a:latin typeface="Charter Roman" panose="02040503050506020203" pitchFamily="18" charset="0"/>
              </a:rPr>
              <a:t>IL (layer V)</a:t>
            </a:r>
          </a:p>
        </p:txBody>
      </p:sp>
      <p:grpSp>
        <p:nvGrpSpPr>
          <p:cNvPr id="16" name="Group 15">
            <a:extLst>
              <a:ext uri="{FF2B5EF4-FFF2-40B4-BE49-F238E27FC236}">
                <a16:creationId xmlns:a16="http://schemas.microsoft.com/office/drawing/2014/main" id="{D2488E7D-C8E8-CC49-9BD3-ADD2B58CDD31}"/>
              </a:ext>
            </a:extLst>
          </p:cNvPr>
          <p:cNvGrpSpPr/>
          <p:nvPr/>
        </p:nvGrpSpPr>
        <p:grpSpPr>
          <a:xfrm>
            <a:off x="2420644" y="4562918"/>
            <a:ext cx="1616927" cy="1264346"/>
            <a:chOff x="1608029" y="3792562"/>
            <a:chExt cx="915997" cy="627592"/>
          </a:xfrm>
          <a:effectLst>
            <a:glow rad="139700">
              <a:schemeClr val="accent4">
                <a:satMod val="175000"/>
                <a:alpha val="40000"/>
              </a:schemeClr>
            </a:glow>
          </a:effectLst>
        </p:grpSpPr>
        <p:sp>
          <p:nvSpPr>
            <p:cNvPr id="12" name="Triangle 11">
              <a:extLst>
                <a:ext uri="{FF2B5EF4-FFF2-40B4-BE49-F238E27FC236}">
                  <a16:creationId xmlns:a16="http://schemas.microsoft.com/office/drawing/2014/main" id="{4BFE3927-4952-6841-B62E-6FBDB8F61CFA}"/>
                </a:ext>
              </a:extLst>
            </p:cNvPr>
            <p:cNvSpPr/>
            <p:nvPr/>
          </p:nvSpPr>
          <p:spPr>
            <a:xfrm rot="10800000">
              <a:off x="1608029" y="3792562"/>
              <a:ext cx="712071" cy="627592"/>
            </a:xfrm>
            <a:prstGeom prst="triangle">
              <a:avLst/>
            </a:prstGeom>
            <a:solidFill>
              <a:schemeClr val="accent4">
                <a:lumMod val="60000"/>
                <a:lumOff val="40000"/>
              </a:scheme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DE358C6-496E-4F4C-9592-B120DCB5F79B}"/>
                </a:ext>
              </a:extLst>
            </p:cNvPr>
            <p:cNvSpPr txBox="1"/>
            <p:nvPr/>
          </p:nvSpPr>
          <p:spPr>
            <a:xfrm>
              <a:off x="1794227" y="3911028"/>
              <a:ext cx="729799" cy="229160"/>
            </a:xfrm>
            <a:prstGeom prst="rect">
              <a:avLst/>
            </a:prstGeom>
            <a:noFill/>
          </p:spPr>
          <p:txBody>
            <a:bodyPr wrap="square" rtlCol="0">
              <a:spAutoFit/>
            </a:bodyPr>
            <a:lstStyle/>
            <a:p>
              <a:r>
                <a:rPr lang="en-US" sz="2400" dirty="0"/>
                <a:t>Glu</a:t>
              </a:r>
            </a:p>
          </p:txBody>
        </p:sp>
      </p:grpSp>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C45C08F7-056B-5E49-93AD-602D9DEB3706}"/>
                  </a:ext>
                </a:extLst>
              </p14:cNvPr>
              <p14:cNvContentPartPr/>
              <p14:nvPr/>
            </p14:nvContentPartPr>
            <p14:xfrm>
              <a:off x="1197794" y="1043900"/>
              <a:ext cx="3713830" cy="5172878"/>
            </p14:xfrm>
          </p:contentPart>
        </mc:Choice>
        <mc:Fallback xmlns="">
          <p:pic>
            <p:nvPicPr>
              <p:cNvPr id="18" name="Ink 17">
                <a:extLst>
                  <a:ext uri="{FF2B5EF4-FFF2-40B4-BE49-F238E27FC236}">
                    <a16:creationId xmlns:a16="http://schemas.microsoft.com/office/drawing/2014/main" id="{C45C08F7-056B-5E49-93AD-602D9DEB3706}"/>
                  </a:ext>
                </a:extLst>
              </p:cNvPr>
              <p:cNvPicPr/>
              <p:nvPr/>
            </p:nvPicPr>
            <p:blipFill>
              <a:blip r:embed="rId5"/>
              <a:stretch>
                <a:fillRect/>
              </a:stretch>
            </p:blipFill>
            <p:spPr>
              <a:xfrm>
                <a:off x="1185195" y="1031300"/>
                <a:ext cx="3739028" cy="5198078"/>
              </a:xfrm>
              <a:prstGeom prst="rect">
                <a:avLst/>
              </a:prstGeom>
            </p:spPr>
          </p:pic>
        </mc:Fallback>
      </mc:AlternateContent>
      <p:sp>
        <p:nvSpPr>
          <p:cNvPr id="28" name="TextBox 27">
            <a:extLst>
              <a:ext uri="{FF2B5EF4-FFF2-40B4-BE49-F238E27FC236}">
                <a16:creationId xmlns:a16="http://schemas.microsoft.com/office/drawing/2014/main" id="{A9F4AFC4-2C07-FE4F-BCD2-54A367047DC2}"/>
              </a:ext>
            </a:extLst>
          </p:cNvPr>
          <p:cNvSpPr txBox="1"/>
          <p:nvPr/>
        </p:nvSpPr>
        <p:spPr>
          <a:xfrm>
            <a:off x="9586946" y="3916909"/>
            <a:ext cx="2585908" cy="914400"/>
          </a:xfrm>
          <a:prstGeom prst="rect">
            <a:avLst/>
          </a:prstGeom>
          <a:noFill/>
          <a:ln w="38100">
            <a:solidFill>
              <a:schemeClr val="tx1"/>
            </a:solidFill>
          </a:ln>
        </p:spPr>
        <p:txBody>
          <a:bodyPr wrap="square" rtlCol="0">
            <a:spAutoFit/>
          </a:bodyPr>
          <a:lstStyle/>
          <a:p>
            <a:pPr algn="ctr"/>
            <a:r>
              <a:rPr lang="en-US" sz="2800" b="1" dirty="0"/>
              <a:t>Lateral Hypo.</a:t>
            </a:r>
          </a:p>
        </p:txBody>
      </p:sp>
      <p:grpSp>
        <p:nvGrpSpPr>
          <p:cNvPr id="3" name="Group 2">
            <a:extLst>
              <a:ext uri="{FF2B5EF4-FFF2-40B4-BE49-F238E27FC236}">
                <a16:creationId xmlns:a16="http://schemas.microsoft.com/office/drawing/2014/main" id="{B63C2DF9-6B57-4940-A88C-03F69C3CD8CD}"/>
              </a:ext>
            </a:extLst>
          </p:cNvPr>
          <p:cNvGrpSpPr/>
          <p:nvPr/>
        </p:nvGrpSpPr>
        <p:grpSpPr>
          <a:xfrm>
            <a:off x="4719988" y="2022824"/>
            <a:ext cx="4599745" cy="519684"/>
            <a:chOff x="4719988" y="2022824"/>
            <a:chExt cx="4599745" cy="519684"/>
          </a:xfrm>
        </p:grpSpPr>
        <p:grpSp>
          <p:nvGrpSpPr>
            <p:cNvPr id="19" name="Group 18">
              <a:extLst>
                <a:ext uri="{FF2B5EF4-FFF2-40B4-BE49-F238E27FC236}">
                  <a16:creationId xmlns:a16="http://schemas.microsoft.com/office/drawing/2014/main" id="{592B6ADF-EB12-784C-8983-E08342BC2DCD}"/>
                </a:ext>
              </a:extLst>
            </p:cNvPr>
            <p:cNvGrpSpPr/>
            <p:nvPr/>
          </p:nvGrpSpPr>
          <p:grpSpPr>
            <a:xfrm rot="18770422">
              <a:off x="4642971" y="2099841"/>
              <a:ext cx="454503" cy="300469"/>
              <a:chOff x="3895549" y="4240960"/>
              <a:chExt cx="133670" cy="94904"/>
            </a:xfrm>
          </p:grpSpPr>
          <p:cxnSp>
            <p:nvCxnSpPr>
              <p:cNvPr id="20" name="Straight Connector 19">
                <a:extLst>
                  <a:ext uri="{FF2B5EF4-FFF2-40B4-BE49-F238E27FC236}">
                    <a16:creationId xmlns:a16="http://schemas.microsoft.com/office/drawing/2014/main" id="{C94265B5-5EEE-B443-83B7-2AD9B9692E97}"/>
                  </a:ext>
                </a:extLst>
              </p:cNvPr>
              <p:cNvCxnSpPr/>
              <p:nvPr/>
            </p:nvCxnSpPr>
            <p:spPr>
              <a:xfrm flipH="1" flipV="1">
                <a:off x="3895549" y="4301532"/>
                <a:ext cx="98671" cy="34332"/>
              </a:xfrm>
              <a:prstGeom prst="line">
                <a:avLst/>
              </a:prstGeom>
              <a:ln w="63500">
                <a:solidFill>
                  <a:srgbClr val="FF73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D74A5DA-4D85-5844-8B99-C4882D7EB9E3}"/>
                  </a:ext>
                </a:extLst>
              </p:cNvPr>
              <p:cNvCxnSpPr/>
              <p:nvPr/>
            </p:nvCxnSpPr>
            <p:spPr>
              <a:xfrm flipV="1">
                <a:off x="3994220" y="4240960"/>
                <a:ext cx="34999" cy="91049"/>
              </a:xfrm>
              <a:prstGeom prst="line">
                <a:avLst/>
              </a:prstGeom>
              <a:ln w="63500">
                <a:solidFill>
                  <a:srgbClr val="FF7300"/>
                </a:solidFill>
              </a:ln>
            </p:spPr>
            <p:style>
              <a:lnRef idx="1">
                <a:schemeClr val="accent1"/>
              </a:lnRef>
              <a:fillRef idx="0">
                <a:schemeClr val="accent1"/>
              </a:fillRef>
              <a:effectRef idx="0">
                <a:schemeClr val="accent1"/>
              </a:effectRef>
              <a:fontRef idx="minor">
                <a:schemeClr val="tx1"/>
              </a:fontRef>
            </p:style>
          </p:cxnSp>
        </p:grpSp>
        <p:cxnSp>
          <p:nvCxnSpPr>
            <p:cNvPr id="35" name="Straight Connector 34">
              <a:extLst>
                <a:ext uri="{FF2B5EF4-FFF2-40B4-BE49-F238E27FC236}">
                  <a16:creationId xmlns:a16="http://schemas.microsoft.com/office/drawing/2014/main" id="{9DD1A2E7-7AE9-034B-9BB1-793CF69B8719}"/>
                </a:ext>
              </a:extLst>
            </p:cNvPr>
            <p:cNvCxnSpPr>
              <a:cxnSpLocks/>
              <a:stCxn id="15" idx="0"/>
            </p:cNvCxnSpPr>
            <p:nvPr/>
          </p:nvCxnSpPr>
          <p:spPr>
            <a:xfrm flipH="1" flipV="1">
              <a:off x="5017817" y="2273474"/>
              <a:ext cx="4301916" cy="269034"/>
            </a:xfrm>
            <a:prstGeom prst="line">
              <a:avLst/>
            </a:prstGeom>
            <a:ln w="63500">
              <a:solidFill>
                <a:srgbClr val="FF7300"/>
              </a:solidFill>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7414654C-16CE-4243-A198-6F18003CA531}"/>
              </a:ext>
            </a:extLst>
          </p:cNvPr>
          <p:cNvSpPr txBox="1"/>
          <p:nvPr/>
        </p:nvSpPr>
        <p:spPr>
          <a:xfrm>
            <a:off x="9057022" y="2110095"/>
            <a:ext cx="3118161" cy="830997"/>
          </a:xfrm>
          <a:prstGeom prst="rect">
            <a:avLst/>
          </a:prstGeom>
          <a:noFill/>
          <a:ln w="38100">
            <a:solidFill>
              <a:srgbClr val="FF7300"/>
            </a:solidFill>
          </a:ln>
        </p:spPr>
        <p:txBody>
          <a:bodyPr wrap="none" rtlCol="0">
            <a:spAutoFit/>
          </a:bodyPr>
          <a:lstStyle/>
          <a:p>
            <a:r>
              <a:rPr lang="en-US" sz="2400" b="1" dirty="0">
                <a:solidFill>
                  <a:srgbClr val="FF7300"/>
                </a:solidFill>
              </a:rPr>
              <a:t>Midline/intralaminar</a:t>
            </a:r>
          </a:p>
          <a:p>
            <a:pPr algn="ctr"/>
            <a:r>
              <a:rPr lang="en-US" sz="2400" b="1" dirty="0">
                <a:solidFill>
                  <a:srgbClr val="FF7300"/>
                </a:solidFill>
              </a:rPr>
              <a:t> thalamus</a:t>
            </a:r>
          </a:p>
        </p:txBody>
      </p:sp>
      <p:grpSp>
        <p:nvGrpSpPr>
          <p:cNvPr id="6" name="Group 5">
            <a:extLst>
              <a:ext uri="{FF2B5EF4-FFF2-40B4-BE49-F238E27FC236}">
                <a16:creationId xmlns:a16="http://schemas.microsoft.com/office/drawing/2014/main" id="{A1BD4079-3C1A-414E-9A85-E9FB825D2763}"/>
              </a:ext>
            </a:extLst>
          </p:cNvPr>
          <p:cNvGrpSpPr/>
          <p:nvPr/>
        </p:nvGrpSpPr>
        <p:grpSpPr>
          <a:xfrm>
            <a:off x="4889618" y="2593942"/>
            <a:ext cx="4911806" cy="1759403"/>
            <a:chOff x="4889618" y="2593942"/>
            <a:chExt cx="4911806" cy="1759403"/>
          </a:xfrm>
        </p:grpSpPr>
        <p:grpSp>
          <p:nvGrpSpPr>
            <p:cNvPr id="24" name="Group 23">
              <a:extLst>
                <a:ext uri="{FF2B5EF4-FFF2-40B4-BE49-F238E27FC236}">
                  <a16:creationId xmlns:a16="http://schemas.microsoft.com/office/drawing/2014/main" id="{B2B8610B-CEA6-254C-BE22-0E178C9B9F2F}"/>
                </a:ext>
              </a:extLst>
            </p:cNvPr>
            <p:cNvGrpSpPr/>
            <p:nvPr/>
          </p:nvGrpSpPr>
          <p:grpSpPr>
            <a:xfrm rot="239730">
              <a:off x="4889618" y="2593942"/>
              <a:ext cx="424637" cy="321274"/>
              <a:chOff x="3895549" y="4240960"/>
              <a:chExt cx="133670" cy="94904"/>
            </a:xfrm>
          </p:grpSpPr>
          <p:cxnSp>
            <p:nvCxnSpPr>
              <p:cNvPr id="25" name="Straight Connector 24">
                <a:extLst>
                  <a:ext uri="{FF2B5EF4-FFF2-40B4-BE49-F238E27FC236}">
                    <a16:creationId xmlns:a16="http://schemas.microsoft.com/office/drawing/2014/main" id="{F3EBD5EA-3366-0542-9012-33AD508FFB8F}"/>
                  </a:ext>
                </a:extLst>
              </p:cNvPr>
              <p:cNvCxnSpPr/>
              <p:nvPr/>
            </p:nvCxnSpPr>
            <p:spPr>
              <a:xfrm flipH="1" flipV="1">
                <a:off x="3895549" y="4301532"/>
                <a:ext cx="98671" cy="34332"/>
              </a:xfrm>
              <a:prstGeom prst="line">
                <a:avLst/>
              </a:prstGeom>
              <a:ln w="635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BF62BC9-4E8A-D740-94C4-67CEBE390C65}"/>
                  </a:ext>
                </a:extLst>
              </p:cNvPr>
              <p:cNvCxnSpPr/>
              <p:nvPr/>
            </p:nvCxnSpPr>
            <p:spPr>
              <a:xfrm flipV="1">
                <a:off x="3994220" y="4240960"/>
                <a:ext cx="34999" cy="91049"/>
              </a:xfrm>
              <a:prstGeom prst="line">
                <a:avLst/>
              </a:prstGeom>
              <a:ln w="635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42" name="Freeform 41">
              <a:extLst>
                <a:ext uri="{FF2B5EF4-FFF2-40B4-BE49-F238E27FC236}">
                  <a16:creationId xmlns:a16="http://schemas.microsoft.com/office/drawing/2014/main" id="{B0F2EA38-136C-E14A-96B0-148DDC7247EF}"/>
                </a:ext>
              </a:extLst>
            </p:cNvPr>
            <p:cNvSpPr/>
            <p:nvPr/>
          </p:nvSpPr>
          <p:spPr>
            <a:xfrm rot="1574594">
              <a:off x="4903306" y="3557567"/>
              <a:ext cx="4898118" cy="795778"/>
            </a:xfrm>
            <a:custGeom>
              <a:avLst/>
              <a:gdLst>
                <a:gd name="connsiteX0" fmla="*/ 1371600 w 1371600"/>
                <a:gd name="connsiteY0" fmla="*/ 0 h 847845"/>
                <a:gd name="connsiteX1" fmla="*/ 914400 w 1371600"/>
                <a:gd name="connsiteY1" fmla="*/ 832757 h 847845"/>
                <a:gd name="connsiteX2" fmla="*/ 0 w 1371600"/>
                <a:gd name="connsiteY2" fmla="*/ 457200 h 847845"/>
              </a:gdLst>
              <a:ahLst/>
              <a:cxnLst>
                <a:cxn ang="0">
                  <a:pos x="connsiteX0" y="connsiteY0"/>
                </a:cxn>
                <a:cxn ang="0">
                  <a:pos x="connsiteX1" y="connsiteY1"/>
                </a:cxn>
                <a:cxn ang="0">
                  <a:pos x="connsiteX2" y="connsiteY2"/>
                </a:cxn>
              </a:cxnLst>
              <a:rect l="l" t="t" r="r" b="b"/>
              <a:pathLst>
                <a:path w="1371600" h="847845">
                  <a:moveTo>
                    <a:pt x="1371600" y="0"/>
                  </a:moveTo>
                  <a:cubicBezTo>
                    <a:pt x="1257300" y="378278"/>
                    <a:pt x="1143000" y="756557"/>
                    <a:pt x="914400" y="832757"/>
                  </a:cubicBezTo>
                  <a:cubicBezTo>
                    <a:pt x="685800" y="908957"/>
                    <a:pt x="342900" y="683078"/>
                    <a:pt x="0" y="457200"/>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5E724BAB-5425-9845-B265-11BDF16D67D0}"/>
              </a:ext>
            </a:extLst>
          </p:cNvPr>
          <p:cNvSpPr txBox="1"/>
          <p:nvPr/>
        </p:nvSpPr>
        <p:spPr>
          <a:xfrm rot="1826742">
            <a:off x="6042810" y="3476513"/>
            <a:ext cx="1595245" cy="461665"/>
          </a:xfrm>
          <a:prstGeom prst="rect">
            <a:avLst/>
          </a:prstGeom>
          <a:noFill/>
        </p:spPr>
        <p:txBody>
          <a:bodyPr wrap="none" rtlCol="0">
            <a:spAutoFit/>
          </a:bodyPr>
          <a:lstStyle/>
          <a:p>
            <a:r>
              <a:rPr lang="en-US" sz="2400" dirty="0"/>
              <a:t>Orexin A/B</a:t>
            </a:r>
          </a:p>
        </p:txBody>
      </p:sp>
      <p:grpSp>
        <p:nvGrpSpPr>
          <p:cNvPr id="57" name="Group 56">
            <a:extLst>
              <a:ext uri="{FF2B5EF4-FFF2-40B4-BE49-F238E27FC236}">
                <a16:creationId xmlns:a16="http://schemas.microsoft.com/office/drawing/2014/main" id="{E40131B1-7B75-E445-B34B-9926EE50ECF5}"/>
              </a:ext>
            </a:extLst>
          </p:cNvPr>
          <p:cNvGrpSpPr/>
          <p:nvPr/>
        </p:nvGrpSpPr>
        <p:grpSpPr>
          <a:xfrm>
            <a:off x="8724859" y="3242689"/>
            <a:ext cx="512619" cy="601223"/>
            <a:chOff x="2514600" y="9906000"/>
            <a:chExt cx="304800" cy="412522"/>
          </a:xfrm>
        </p:grpSpPr>
        <p:sp>
          <p:nvSpPr>
            <p:cNvPr id="58" name="Triangle 57">
              <a:extLst>
                <a:ext uri="{FF2B5EF4-FFF2-40B4-BE49-F238E27FC236}">
                  <a16:creationId xmlns:a16="http://schemas.microsoft.com/office/drawing/2014/main" id="{ED31F4E1-5C0C-1946-99BD-FE8E0F7995FC}"/>
                </a:ext>
              </a:extLst>
            </p:cNvPr>
            <p:cNvSpPr/>
            <p:nvPr/>
          </p:nvSpPr>
          <p:spPr>
            <a:xfrm rot="10800000">
              <a:off x="2514600" y="9982200"/>
              <a:ext cx="304800" cy="336322"/>
            </a:xfrm>
            <a:prstGeom prst="triangle">
              <a:avLst/>
            </a:prstGeom>
            <a:solidFill>
              <a:schemeClr val="tx2">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an 58">
              <a:extLst>
                <a:ext uri="{FF2B5EF4-FFF2-40B4-BE49-F238E27FC236}">
                  <a16:creationId xmlns:a16="http://schemas.microsoft.com/office/drawing/2014/main" id="{D1E7B1DB-4FB0-D646-9F50-5E33E4B4B0EC}"/>
                </a:ext>
              </a:extLst>
            </p:cNvPr>
            <p:cNvSpPr/>
            <p:nvPr/>
          </p:nvSpPr>
          <p:spPr>
            <a:xfrm>
              <a:off x="2514600" y="9906000"/>
              <a:ext cx="304800" cy="120363"/>
            </a:xfrm>
            <a:prstGeom prst="can">
              <a:avLst/>
            </a:prstGeom>
            <a:solidFill>
              <a:schemeClr val="tx2">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extBox 60">
            <a:extLst>
              <a:ext uri="{FF2B5EF4-FFF2-40B4-BE49-F238E27FC236}">
                <a16:creationId xmlns:a16="http://schemas.microsoft.com/office/drawing/2014/main" id="{0489510D-E1B9-9145-B015-E41387270C3D}"/>
              </a:ext>
            </a:extLst>
          </p:cNvPr>
          <p:cNvSpPr txBox="1"/>
          <p:nvPr/>
        </p:nvSpPr>
        <p:spPr>
          <a:xfrm>
            <a:off x="9237202" y="3295689"/>
            <a:ext cx="1298753" cy="523220"/>
          </a:xfrm>
          <a:prstGeom prst="rect">
            <a:avLst/>
          </a:prstGeom>
          <a:noFill/>
        </p:spPr>
        <p:txBody>
          <a:bodyPr wrap="none" rtlCol="0">
            <a:spAutoFit/>
          </a:bodyPr>
          <a:lstStyle/>
          <a:p>
            <a:r>
              <a:rPr lang="en-US" sz="2800" dirty="0">
                <a:latin typeface="Charter Roman" panose="02040503050506020203" pitchFamily="18" charset="0"/>
              </a:rPr>
              <a:t>= Orx</a:t>
            </a:r>
            <a:r>
              <a:rPr lang="en-US" sz="2800" baseline="-25000" dirty="0">
                <a:latin typeface="Charter Roman" panose="02040503050506020203" pitchFamily="18" charset="0"/>
              </a:rPr>
              <a:t>2</a:t>
            </a:r>
            <a:endParaRPr lang="en-US" sz="2800" dirty="0">
              <a:latin typeface="Charter Roman" panose="02040503050506020203" pitchFamily="18" charset="0"/>
            </a:endParaRPr>
          </a:p>
        </p:txBody>
      </p:sp>
      <p:grpSp>
        <p:nvGrpSpPr>
          <p:cNvPr id="62" name="Group 61">
            <a:extLst>
              <a:ext uri="{FF2B5EF4-FFF2-40B4-BE49-F238E27FC236}">
                <a16:creationId xmlns:a16="http://schemas.microsoft.com/office/drawing/2014/main" id="{C70B12CE-B89A-0A47-BD66-CBD1502163A0}"/>
              </a:ext>
            </a:extLst>
          </p:cNvPr>
          <p:cNvGrpSpPr/>
          <p:nvPr/>
        </p:nvGrpSpPr>
        <p:grpSpPr>
          <a:xfrm rot="9275114">
            <a:off x="4865041" y="2365703"/>
            <a:ext cx="179393" cy="248337"/>
            <a:chOff x="2514600" y="9906000"/>
            <a:chExt cx="304800" cy="412522"/>
          </a:xfrm>
        </p:grpSpPr>
        <p:sp>
          <p:nvSpPr>
            <p:cNvPr id="63" name="Triangle 62">
              <a:extLst>
                <a:ext uri="{FF2B5EF4-FFF2-40B4-BE49-F238E27FC236}">
                  <a16:creationId xmlns:a16="http://schemas.microsoft.com/office/drawing/2014/main" id="{ED8A7BC6-804C-3646-8BD2-08B9C74AFB43}"/>
                </a:ext>
              </a:extLst>
            </p:cNvPr>
            <p:cNvSpPr/>
            <p:nvPr/>
          </p:nvSpPr>
          <p:spPr>
            <a:xfrm rot="10800000">
              <a:off x="2514600" y="9982200"/>
              <a:ext cx="304800" cy="336322"/>
            </a:xfrm>
            <a:prstGeom prst="triangle">
              <a:avLst/>
            </a:prstGeom>
            <a:solidFill>
              <a:schemeClr val="tx2">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an 63">
              <a:extLst>
                <a:ext uri="{FF2B5EF4-FFF2-40B4-BE49-F238E27FC236}">
                  <a16:creationId xmlns:a16="http://schemas.microsoft.com/office/drawing/2014/main" id="{E6418CE9-A70D-1C49-A995-64C9D8B2F18C}"/>
                </a:ext>
              </a:extLst>
            </p:cNvPr>
            <p:cNvSpPr/>
            <p:nvPr/>
          </p:nvSpPr>
          <p:spPr>
            <a:xfrm>
              <a:off x="2514600" y="9906000"/>
              <a:ext cx="304800" cy="120363"/>
            </a:xfrm>
            <a:prstGeom prst="can">
              <a:avLst/>
            </a:prstGeom>
            <a:solidFill>
              <a:schemeClr val="tx2">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extBox 64">
            <a:extLst>
              <a:ext uri="{FF2B5EF4-FFF2-40B4-BE49-F238E27FC236}">
                <a16:creationId xmlns:a16="http://schemas.microsoft.com/office/drawing/2014/main" id="{3E5D18F7-8C02-8C47-AD20-D3924D1644C5}"/>
              </a:ext>
            </a:extLst>
          </p:cNvPr>
          <p:cNvSpPr txBox="1"/>
          <p:nvPr/>
        </p:nvSpPr>
        <p:spPr>
          <a:xfrm rot="157523">
            <a:off x="6864362" y="2000880"/>
            <a:ext cx="1486304" cy="461665"/>
          </a:xfrm>
          <a:prstGeom prst="rect">
            <a:avLst/>
          </a:prstGeom>
          <a:noFill/>
        </p:spPr>
        <p:txBody>
          <a:bodyPr wrap="none" rtlCol="0">
            <a:spAutoFit/>
          </a:bodyPr>
          <a:lstStyle/>
          <a:p>
            <a:r>
              <a:rPr lang="en-US" sz="2400" dirty="0">
                <a:solidFill>
                  <a:srgbClr val="FF7300"/>
                </a:solidFill>
              </a:rPr>
              <a:t>Glutamate</a:t>
            </a:r>
          </a:p>
        </p:txBody>
      </p:sp>
      <p:grpSp>
        <p:nvGrpSpPr>
          <p:cNvPr id="66" name="Group 65">
            <a:extLst>
              <a:ext uri="{FF2B5EF4-FFF2-40B4-BE49-F238E27FC236}">
                <a16:creationId xmlns:a16="http://schemas.microsoft.com/office/drawing/2014/main" id="{847BF33C-1F6A-8847-898A-B86ED9A436DC}"/>
              </a:ext>
            </a:extLst>
          </p:cNvPr>
          <p:cNvGrpSpPr/>
          <p:nvPr/>
        </p:nvGrpSpPr>
        <p:grpSpPr>
          <a:xfrm>
            <a:off x="8746690" y="1444210"/>
            <a:ext cx="512619" cy="633947"/>
            <a:chOff x="2514600" y="9906000"/>
            <a:chExt cx="304800" cy="412522"/>
          </a:xfrm>
          <a:solidFill>
            <a:srgbClr val="FF7300"/>
          </a:solidFill>
        </p:grpSpPr>
        <p:sp>
          <p:nvSpPr>
            <p:cNvPr id="67" name="Triangle 66">
              <a:extLst>
                <a:ext uri="{FF2B5EF4-FFF2-40B4-BE49-F238E27FC236}">
                  <a16:creationId xmlns:a16="http://schemas.microsoft.com/office/drawing/2014/main" id="{D25DFF62-250D-D04A-894E-3559D446CBF7}"/>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an 67">
              <a:extLst>
                <a:ext uri="{FF2B5EF4-FFF2-40B4-BE49-F238E27FC236}">
                  <a16:creationId xmlns:a16="http://schemas.microsoft.com/office/drawing/2014/main" id="{94C7CA1A-A208-CA43-9617-51A61B4D718F}"/>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TextBox 68">
            <a:extLst>
              <a:ext uri="{FF2B5EF4-FFF2-40B4-BE49-F238E27FC236}">
                <a16:creationId xmlns:a16="http://schemas.microsoft.com/office/drawing/2014/main" id="{490F7D87-7474-774B-9B32-ABAA7279A691}"/>
              </a:ext>
            </a:extLst>
          </p:cNvPr>
          <p:cNvSpPr txBox="1"/>
          <p:nvPr/>
        </p:nvSpPr>
        <p:spPr>
          <a:xfrm>
            <a:off x="9270120" y="1490610"/>
            <a:ext cx="2902734" cy="523220"/>
          </a:xfrm>
          <a:prstGeom prst="rect">
            <a:avLst/>
          </a:prstGeom>
          <a:noFill/>
        </p:spPr>
        <p:txBody>
          <a:bodyPr wrap="square" rtlCol="0">
            <a:spAutoFit/>
          </a:bodyPr>
          <a:lstStyle/>
          <a:p>
            <a:r>
              <a:rPr lang="en-US" sz="2800" dirty="0">
                <a:latin typeface="Charter Roman" panose="02040503050506020203" pitchFamily="18" charset="0"/>
              </a:rPr>
              <a:t>= AMPA+NMDA</a:t>
            </a:r>
          </a:p>
        </p:txBody>
      </p:sp>
      <p:sp>
        <p:nvSpPr>
          <p:cNvPr id="70" name="TextBox 69">
            <a:extLst>
              <a:ext uri="{FF2B5EF4-FFF2-40B4-BE49-F238E27FC236}">
                <a16:creationId xmlns:a16="http://schemas.microsoft.com/office/drawing/2014/main" id="{BAE68A1E-143B-B042-8530-0B70CC6BDA42}"/>
              </a:ext>
            </a:extLst>
          </p:cNvPr>
          <p:cNvSpPr txBox="1"/>
          <p:nvPr/>
        </p:nvSpPr>
        <p:spPr>
          <a:xfrm>
            <a:off x="9993770" y="270298"/>
            <a:ext cx="2198230" cy="914400"/>
          </a:xfrm>
          <a:prstGeom prst="rect">
            <a:avLst/>
          </a:prstGeom>
          <a:noFill/>
          <a:ln w="38100">
            <a:solidFill>
              <a:srgbClr val="7030A0"/>
            </a:solidFill>
          </a:ln>
        </p:spPr>
        <p:txBody>
          <a:bodyPr wrap="none" rtlCol="0">
            <a:spAutoFit/>
          </a:bodyPr>
          <a:lstStyle/>
          <a:p>
            <a:r>
              <a:rPr lang="en-US" sz="2400" b="1" dirty="0">
                <a:solidFill>
                  <a:srgbClr val="7030A0"/>
                </a:solidFill>
              </a:rPr>
              <a:t> Dorsal Raphe</a:t>
            </a:r>
          </a:p>
        </p:txBody>
      </p:sp>
      <p:grpSp>
        <p:nvGrpSpPr>
          <p:cNvPr id="4" name="Group 3">
            <a:extLst>
              <a:ext uri="{FF2B5EF4-FFF2-40B4-BE49-F238E27FC236}">
                <a16:creationId xmlns:a16="http://schemas.microsoft.com/office/drawing/2014/main" id="{82802348-2839-C94B-B421-2B6AA9C0D951}"/>
              </a:ext>
            </a:extLst>
          </p:cNvPr>
          <p:cNvGrpSpPr/>
          <p:nvPr/>
        </p:nvGrpSpPr>
        <p:grpSpPr>
          <a:xfrm>
            <a:off x="4944914" y="905784"/>
            <a:ext cx="5571451" cy="784503"/>
            <a:chOff x="4944914" y="905784"/>
            <a:chExt cx="5571451" cy="784503"/>
          </a:xfrm>
        </p:grpSpPr>
        <p:sp>
          <p:nvSpPr>
            <p:cNvPr id="71" name="Freeform 70">
              <a:extLst>
                <a:ext uri="{FF2B5EF4-FFF2-40B4-BE49-F238E27FC236}">
                  <a16:creationId xmlns:a16="http://schemas.microsoft.com/office/drawing/2014/main" id="{0637EF9E-CAB9-9542-B247-AC9F84E206B8}"/>
                </a:ext>
              </a:extLst>
            </p:cNvPr>
            <p:cNvSpPr/>
            <p:nvPr/>
          </p:nvSpPr>
          <p:spPr>
            <a:xfrm>
              <a:off x="5290245" y="905784"/>
              <a:ext cx="5226120" cy="569259"/>
            </a:xfrm>
            <a:custGeom>
              <a:avLst/>
              <a:gdLst>
                <a:gd name="connsiteX0" fmla="*/ 4174435 w 4174435"/>
                <a:gd name="connsiteY0" fmla="*/ 0 h 532575"/>
                <a:gd name="connsiteX1" fmla="*/ 2146852 w 4174435"/>
                <a:gd name="connsiteY1" fmla="*/ 477078 h 532575"/>
                <a:gd name="connsiteX2" fmla="*/ 0 w 4174435"/>
                <a:gd name="connsiteY2" fmla="*/ 503582 h 532575"/>
              </a:gdLst>
              <a:ahLst/>
              <a:cxnLst>
                <a:cxn ang="0">
                  <a:pos x="connsiteX0" y="connsiteY0"/>
                </a:cxn>
                <a:cxn ang="0">
                  <a:pos x="connsiteX1" y="connsiteY1"/>
                </a:cxn>
                <a:cxn ang="0">
                  <a:pos x="connsiteX2" y="connsiteY2"/>
                </a:cxn>
              </a:cxnLst>
              <a:rect l="l" t="t" r="r" b="b"/>
              <a:pathLst>
                <a:path w="4174435" h="532575">
                  <a:moveTo>
                    <a:pt x="4174435" y="0"/>
                  </a:moveTo>
                  <a:cubicBezTo>
                    <a:pt x="3508513" y="196574"/>
                    <a:pt x="2842591" y="393148"/>
                    <a:pt x="2146852" y="477078"/>
                  </a:cubicBezTo>
                  <a:cubicBezTo>
                    <a:pt x="1451113" y="561008"/>
                    <a:pt x="725556" y="532295"/>
                    <a:pt x="0" y="503582"/>
                  </a:cubicBezTo>
                </a:path>
              </a:pathLst>
            </a:custGeom>
            <a:noFill/>
            <a:ln w="539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a:extLst>
                <a:ext uri="{FF2B5EF4-FFF2-40B4-BE49-F238E27FC236}">
                  <a16:creationId xmlns:a16="http://schemas.microsoft.com/office/drawing/2014/main" id="{961B572A-6E15-C744-88BB-C5A54591D524}"/>
                </a:ext>
              </a:extLst>
            </p:cNvPr>
            <p:cNvGrpSpPr/>
            <p:nvPr/>
          </p:nvGrpSpPr>
          <p:grpSpPr>
            <a:xfrm rot="17503526">
              <a:off x="4893232" y="1317332"/>
              <a:ext cx="424637" cy="321274"/>
              <a:chOff x="3895549" y="4240960"/>
              <a:chExt cx="133670" cy="94904"/>
            </a:xfrm>
          </p:grpSpPr>
          <p:cxnSp>
            <p:nvCxnSpPr>
              <p:cNvPr id="73" name="Straight Connector 72">
                <a:extLst>
                  <a:ext uri="{FF2B5EF4-FFF2-40B4-BE49-F238E27FC236}">
                    <a16:creationId xmlns:a16="http://schemas.microsoft.com/office/drawing/2014/main" id="{6AEBAC42-5868-964A-8627-9EF05BCAE77A}"/>
                  </a:ext>
                </a:extLst>
              </p:cNvPr>
              <p:cNvCxnSpPr/>
              <p:nvPr/>
            </p:nvCxnSpPr>
            <p:spPr>
              <a:xfrm flipH="1" flipV="1">
                <a:off x="3895549" y="4301532"/>
                <a:ext cx="98671" cy="34332"/>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1E9FDA61-609A-D145-9004-934452149ACF}"/>
                  </a:ext>
                </a:extLst>
              </p:cNvPr>
              <p:cNvCxnSpPr/>
              <p:nvPr/>
            </p:nvCxnSpPr>
            <p:spPr>
              <a:xfrm flipV="1">
                <a:off x="3994220" y="4240960"/>
                <a:ext cx="34999" cy="91049"/>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grpSp>
      </p:grpSp>
      <p:grpSp>
        <p:nvGrpSpPr>
          <p:cNvPr id="75" name="Group 74">
            <a:extLst>
              <a:ext uri="{FF2B5EF4-FFF2-40B4-BE49-F238E27FC236}">
                <a16:creationId xmlns:a16="http://schemas.microsoft.com/office/drawing/2014/main" id="{B657DBF9-6FDE-ED4C-A21C-3750A9D0E883}"/>
              </a:ext>
            </a:extLst>
          </p:cNvPr>
          <p:cNvGrpSpPr/>
          <p:nvPr/>
        </p:nvGrpSpPr>
        <p:grpSpPr>
          <a:xfrm>
            <a:off x="7851717" y="284003"/>
            <a:ext cx="512619" cy="633947"/>
            <a:chOff x="2514600" y="9906000"/>
            <a:chExt cx="304800" cy="412522"/>
          </a:xfrm>
          <a:solidFill>
            <a:schemeClr val="accent5">
              <a:lumMod val="40000"/>
              <a:lumOff val="60000"/>
            </a:schemeClr>
          </a:solidFill>
        </p:grpSpPr>
        <p:sp>
          <p:nvSpPr>
            <p:cNvPr id="76" name="Triangle 75">
              <a:extLst>
                <a:ext uri="{FF2B5EF4-FFF2-40B4-BE49-F238E27FC236}">
                  <a16:creationId xmlns:a16="http://schemas.microsoft.com/office/drawing/2014/main" id="{89B927D7-50FB-D34B-80DE-00E3893611BD}"/>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an 76">
              <a:extLst>
                <a:ext uri="{FF2B5EF4-FFF2-40B4-BE49-F238E27FC236}">
                  <a16:creationId xmlns:a16="http://schemas.microsoft.com/office/drawing/2014/main" id="{A7FEE18D-108A-0545-979F-B8433FCC3566}"/>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Box 77">
            <a:extLst>
              <a:ext uri="{FF2B5EF4-FFF2-40B4-BE49-F238E27FC236}">
                <a16:creationId xmlns:a16="http://schemas.microsoft.com/office/drawing/2014/main" id="{962D990E-B60A-5D4C-8ABB-894F9D990DDE}"/>
              </a:ext>
            </a:extLst>
          </p:cNvPr>
          <p:cNvSpPr txBox="1"/>
          <p:nvPr/>
        </p:nvSpPr>
        <p:spPr>
          <a:xfrm>
            <a:off x="8205965" y="340765"/>
            <a:ext cx="2902734" cy="523220"/>
          </a:xfrm>
          <a:prstGeom prst="rect">
            <a:avLst/>
          </a:prstGeom>
          <a:noFill/>
        </p:spPr>
        <p:txBody>
          <a:bodyPr wrap="square" rtlCol="0">
            <a:spAutoFit/>
          </a:bodyPr>
          <a:lstStyle/>
          <a:p>
            <a:r>
              <a:rPr lang="en-US" sz="2800" dirty="0">
                <a:latin typeface="Charter Roman" panose="02040503050506020203" pitchFamily="18" charset="0"/>
              </a:rPr>
              <a:t>= 5-HT</a:t>
            </a:r>
            <a:r>
              <a:rPr lang="en-US" sz="2800" baseline="-25000" dirty="0">
                <a:latin typeface="Charter Roman" panose="02040503050506020203" pitchFamily="18" charset="0"/>
              </a:rPr>
              <a:t>2A</a:t>
            </a:r>
            <a:endParaRPr lang="en-US" sz="2800" dirty="0">
              <a:latin typeface="Charter Roman" panose="02040503050506020203" pitchFamily="18" charset="0"/>
            </a:endParaRPr>
          </a:p>
        </p:txBody>
      </p:sp>
      <p:grpSp>
        <p:nvGrpSpPr>
          <p:cNvPr id="79" name="Group 78">
            <a:extLst>
              <a:ext uri="{FF2B5EF4-FFF2-40B4-BE49-F238E27FC236}">
                <a16:creationId xmlns:a16="http://schemas.microsoft.com/office/drawing/2014/main" id="{106C2E71-ED6E-744A-84FA-A72A4026D7ED}"/>
              </a:ext>
            </a:extLst>
          </p:cNvPr>
          <p:cNvGrpSpPr>
            <a:grpSpLocks noChangeAspect="1"/>
          </p:cNvGrpSpPr>
          <p:nvPr/>
        </p:nvGrpSpPr>
        <p:grpSpPr>
          <a:xfrm>
            <a:off x="4328739" y="995276"/>
            <a:ext cx="153786" cy="190184"/>
            <a:chOff x="2514600" y="9906000"/>
            <a:chExt cx="304800" cy="412522"/>
          </a:xfrm>
          <a:solidFill>
            <a:schemeClr val="accent5">
              <a:lumMod val="40000"/>
              <a:lumOff val="60000"/>
            </a:schemeClr>
          </a:solidFill>
        </p:grpSpPr>
        <p:sp>
          <p:nvSpPr>
            <p:cNvPr id="80" name="Triangle 79">
              <a:extLst>
                <a:ext uri="{FF2B5EF4-FFF2-40B4-BE49-F238E27FC236}">
                  <a16:creationId xmlns:a16="http://schemas.microsoft.com/office/drawing/2014/main" id="{44A0EC34-A755-624B-82FF-EEAEE5DD9520}"/>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an 80">
              <a:extLst>
                <a:ext uri="{FF2B5EF4-FFF2-40B4-BE49-F238E27FC236}">
                  <a16:creationId xmlns:a16="http://schemas.microsoft.com/office/drawing/2014/main" id="{0544FE32-235D-C645-B11A-7804C5446F3D}"/>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503E3A0E-EE96-8046-81E1-2276F52A6E7B}"/>
              </a:ext>
            </a:extLst>
          </p:cNvPr>
          <p:cNvGrpSpPr>
            <a:grpSpLocks noChangeAspect="1"/>
          </p:cNvGrpSpPr>
          <p:nvPr/>
        </p:nvGrpSpPr>
        <p:grpSpPr>
          <a:xfrm>
            <a:off x="4639231" y="1399443"/>
            <a:ext cx="153786" cy="190184"/>
            <a:chOff x="2514600" y="9906000"/>
            <a:chExt cx="304800" cy="412522"/>
          </a:xfrm>
          <a:solidFill>
            <a:schemeClr val="accent5">
              <a:lumMod val="40000"/>
              <a:lumOff val="60000"/>
            </a:schemeClr>
          </a:solidFill>
        </p:grpSpPr>
        <p:sp>
          <p:nvSpPr>
            <p:cNvPr id="83" name="Triangle 82">
              <a:extLst>
                <a:ext uri="{FF2B5EF4-FFF2-40B4-BE49-F238E27FC236}">
                  <a16:creationId xmlns:a16="http://schemas.microsoft.com/office/drawing/2014/main" id="{5E01A935-58FC-B94A-A5FA-D81751DB5B94}"/>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an 83">
              <a:extLst>
                <a:ext uri="{FF2B5EF4-FFF2-40B4-BE49-F238E27FC236}">
                  <a16:creationId xmlns:a16="http://schemas.microsoft.com/office/drawing/2014/main" id="{8847EB49-CD45-0341-A3C0-EED5EB664B0B}"/>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BDD8C3E7-54B9-E943-8D91-07619A764560}"/>
              </a:ext>
            </a:extLst>
          </p:cNvPr>
          <p:cNvGrpSpPr>
            <a:grpSpLocks noChangeAspect="1"/>
          </p:cNvGrpSpPr>
          <p:nvPr/>
        </p:nvGrpSpPr>
        <p:grpSpPr>
          <a:xfrm>
            <a:off x="3183409" y="1124531"/>
            <a:ext cx="153786" cy="190184"/>
            <a:chOff x="2514600" y="9906000"/>
            <a:chExt cx="304800" cy="412522"/>
          </a:xfrm>
          <a:solidFill>
            <a:schemeClr val="accent5">
              <a:lumMod val="40000"/>
              <a:lumOff val="60000"/>
            </a:schemeClr>
          </a:solidFill>
        </p:grpSpPr>
        <p:sp>
          <p:nvSpPr>
            <p:cNvPr id="86" name="Triangle 85">
              <a:extLst>
                <a:ext uri="{FF2B5EF4-FFF2-40B4-BE49-F238E27FC236}">
                  <a16:creationId xmlns:a16="http://schemas.microsoft.com/office/drawing/2014/main" id="{F8C405B4-AA3E-3D4B-A389-9050BA8DFBC7}"/>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an 86">
              <a:extLst>
                <a:ext uri="{FF2B5EF4-FFF2-40B4-BE49-F238E27FC236}">
                  <a16:creationId xmlns:a16="http://schemas.microsoft.com/office/drawing/2014/main" id="{3E6FDF79-016E-B94E-9635-2F0E5F76A23A}"/>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7E4BC83B-9928-7047-86C2-B117D45BC71C}"/>
              </a:ext>
            </a:extLst>
          </p:cNvPr>
          <p:cNvGrpSpPr>
            <a:grpSpLocks noChangeAspect="1"/>
          </p:cNvGrpSpPr>
          <p:nvPr/>
        </p:nvGrpSpPr>
        <p:grpSpPr>
          <a:xfrm>
            <a:off x="2003811" y="1201125"/>
            <a:ext cx="153786" cy="190184"/>
            <a:chOff x="2514600" y="9906000"/>
            <a:chExt cx="304800" cy="412522"/>
          </a:xfrm>
          <a:solidFill>
            <a:schemeClr val="accent5">
              <a:lumMod val="40000"/>
              <a:lumOff val="60000"/>
            </a:schemeClr>
          </a:solidFill>
        </p:grpSpPr>
        <p:sp>
          <p:nvSpPr>
            <p:cNvPr id="89" name="Triangle 88">
              <a:extLst>
                <a:ext uri="{FF2B5EF4-FFF2-40B4-BE49-F238E27FC236}">
                  <a16:creationId xmlns:a16="http://schemas.microsoft.com/office/drawing/2014/main" id="{7C2B4144-3CAD-474B-91AB-D78D4962B648}"/>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an 89">
              <a:extLst>
                <a:ext uri="{FF2B5EF4-FFF2-40B4-BE49-F238E27FC236}">
                  <a16:creationId xmlns:a16="http://schemas.microsoft.com/office/drawing/2014/main" id="{FB894F6E-0C39-9343-BEC1-F1EDB1549572}"/>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a:extLst>
              <a:ext uri="{FF2B5EF4-FFF2-40B4-BE49-F238E27FC236}">
                <a16:creationId xmlns:a16="http://schemas.microsoft.com/office/drawing/2014/main" id="{ADEA17D0-BA90-2342-998F-4337DC70EDE1}"/>
              </a:ext>
            </a:extLst>
          </p:cNvPr>
          <p:cNvGrpSpPr>
            <a:grpSpLocks noChangeAspect="1"/>
          </p:cNvGrpSpPr>
          <p:nvPr/>
        </p:nvGrpSpPr>
        <p:grpSpPr>
          <a:xfrm>
            <a:off x="1289307" y="1454934"/>
            <a:ext cx="153786" cy="190184"/>
            <a:chOff x="2514600" y="9906000"/>
            <a:chExt cx="304800" cy="412522"/>
          </a:xfrm>
          <a:solidFill>
            <a:schemeClr val="accent5">
              <a:lumMod val="40000"/>
              <a:lumOff val="60000"/>
            </a:schemeClr>
          </a:solidFill>
        </p:grpSpPr>
        <p:sp>
          <p:nvSpPr>
            <p:cNvPr id="92" name="Triangle 91">
              <a:extLst>
                <a:ext uri="{FF2B5EF4-FFF2-40B4-BE49-F238E27FC236}">
                  <a16:creationId xmlns:a16="http://schemas.microsoft.com/office/drawing/2014/main" id="{50627545-B080-804B-AE6B-F0A30A340557}"/>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an 92">
              <a:extLst>
                <a:ext uri="{FF2B5EF4-FFF2-40B4-BE49-F238E27FC236}">
                  <a16:creationId xmlns:a16="http://schemas.microsoft.com/office/drawing/2014/main" id="{AE2497DC-2C8B-A340-BE4D-047A0A18758A}"/>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a:extLst>
              <a:ext uri="{FF2B5EF4-FFF2-40B4-BE49-F238E27FC236}">
                <a16:creationId xmlns:a16="http://schemas.microsoft.com/office/drawing/2014/main" id="{57F6AD6B-001C-9E4F-80BB-54CD739DF302}"/>
              </a:ext>
            </a:extLst>
          </p:cNvPr>
          <p:cNvGrpSpPr>
            <a:grpSpLocks noChangeAspect="1"/>
          </p:cNvGrpSpPr>
          <p:nvPr/>
        </p:nvGrpSpPr>
        <p:grpSpPr>
          <a:xfrm>
            <a:off x="1307262" y="1981449"/>
            <a:ext cx="153786" cy="190184"/>
            <a:chOff x="2514600" y="9906000"/>
            <a:chExt cx="304800" cy="412522"/>
          </a:xfrm>
          <a:solidFill>
            <a:schemeClr val="accent5">
              <a:lumMod val="40000"/>
              <a:lumOff val="60000"/>
            </a:schemeClr>
          </a:solidFill>
        </p:grpSpPr>
        <p:sp>
          <p:nvSpPr>
            <p:cNvPr id="95" name="Triangle 94">
              <a:extLst>
                <a:ext uri="{FF2B5EF4-FFF2-40B4-BE49-F238E27FC236}">
                  <a16:creationId xmlns:a16="http://schemas.microsoft.com/office/drawing/2014/main" id="{6A2236DA-DAF7-544A-8955-F71AE2B6C91B}"/>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an 95">
              <a:extLst>
                <a:ext uri="{FF2B5EF4-FFF2-40B4-BE49-F238E27FC236}">
                  <a16:creationId xmlns:a16="http://schemas.microsoft.com/office/drawing/2014/main" id="{C1CDDC6C-4F1F-5B44-B7D4-562B49E85C4D}"/>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a:extLst>
              <a:ext uri="{FF2B5EF4-FFF2-40B4-BE49-F238E27FC236}">
                <a16:creationId xmlns:a16="http://schemas.microsoft.com/office/drawing/2014/main" id="{70E7F4F2-ABB0-C84A-B537-06885272F8E7}"/>
              </a:ext>
            </a:extLst>
          </p:cNvPr>
          <p:cNvGrpSpPr>
            <a:grpSpLocks noChangeAspect="1"/>
          </p:cNvGrpSpPr>
          <p:nvPr/>
        </p:nvGrpSpPr>
        <p:grpSpPr>
          <a:xfrm>
            <a:off x="1931267" y="2166767"/>
            <a:ext cx="153786" cy="190184"/>
            <a:chOff x="2514600" y="9906000"/>
            <a:chExt cx="304800" cy="412522"/>
          </a:xfrm>
          <a:solidFill>
            <a:schemeClr val="accent5">
              <a:lumMod val="40000"/>
              <a:lumOff val="60000"/>
            </a:schemeClr>
          </a:solidFill>
        </p:grpSpPr>
        <p:sp>
          <p:nvSpPr>
            <p:cNvPr id="98" name="Triangle 97">
              <a:extLst>
                <a:ext uri="{FF2B5EF4-FFF2-40B4-BE49-F238E27FC236}">
                  <a16:creationId xmlns:a16="http://schemas.microsoft.com/office/drawing/2014/main" id="{DE30193E-647C-A147-BF14-6B92259DC83E}"/>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an 98">
              <a:extLst>
                <a:ext uri="{FF2B5EF4-FFF2-40B4-BE49-F238E27FC236}">
                  <a16:creationId xmlns:a16="http://schemas.microsoft.com/office/drawing/2014/main" id="{B47699F6-8DE9-2044-89E9-480802B3F4BC}"/>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99">
            <a:extLst>
              <a:ext uri="{FF2B5EF4-FFF2-40B4-BE49-F238E27FC236}">
                <a16:creationId xmlns:a16="http://schemas.microsoft.com/office/drawing/2014/main" id="{52323C37-B0F0-3343-B4DC-20B77D71F82E}"/>
              </a:ext>
            </a:extLst>
          </p:cNvPr>
          <p:cNvGrpSpPr>
            <a:grpSpLocks noChangeAspect="1"/>
          </p:cNvGrpSpPr>
          <p:nvPr/>
        </p:nvGrpSpPr>
        <p:grpSpPr>
          <a:xfrm>
            <a:off x="3701596" y="2166768"/>
            <a:ext cx="153786" cy="190184"/>
            <a:chOff x="2514600" y="9906000"/>
            <a:chExt cx="304800" cy="412522"/>
          </a:xfrm>
          <a:solidFill>
            <a:schemeClr val="accent5">
              <a:lumMod val="40000"/>
              <a:lumOff val="60000"/>
            </a:schemeClr>
          </a:solidFill>
        </p:grpSpPr>
        <p:sp>
          <p:nvSpPr>
            <p:cNvPr id="101" name="Triangle 100">
              <a:extLst>
                <a:ext uri="{FF2B5EF4-FFF2-40B4-BE49-F238E27FC236}">
                  <a16:creationId xmlns:a16="http://schemas.microsoft.com/office/drawing/2014/main" id="{9A9E40FB-46F2-C54D-B943-7AE14FEBB49B}"/>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an 101">
              <a:extLst>
                <a:ext uri="{FF2B5EF4-FFF2-40B4-BE49-F238E27FC236}">
                  <a16:creationId xmlns:a16="http://schemas.microsoft.com/office/drawing/2014/main" id="{2B31D6C9-28BD-924E-9F1A-D21009E453BC}"/>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58378A3E-3CD7-7D4E-AB66-B9E91129BA72}"/>
              </a:ext>
            </a:extLst>
          </p:cNvPr>
          <p:cNvGrpSpPr>
            <a:grpSpLocks noChangeAspect="1"/>
          </p:cNvGrpSpPr>
          <p:nvPr/>
        </p:nvGrpSpPr>
        <p:grpSpPr>
          <a:xfrm>
            <a:off x="3657561" y="1158706"/>
            <a:ext cx="167314" cy="206915"/>
            <a:chOff x="2514600" y="9906000"/>
            <a:chExt cx="304800" cy="412522"/>
          </a:xfrm>
          <a:solidFill>
            <a:srgbClr val="FF7300"/>
          </a:solidFill>
        </p:grpSpPr>
        <p:sp>
          <p:nvSpPr>
            <p:cNvPr id="104" name="Triangle 103">
              <a:extLst>
                <a:ext uri="{FF2B5EF4-FFF2-40B4-BE49-F238E27FC236}">
                  <a16:creationId xmlns:a16="http://schemas.microsoft.com/office/drawing/2014/main" id="{8FCAA969-B147-554A-AD3E-84076A926559}"/>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an 104">
              <a:extLst>
                <a:ext uri="{FF2B5EF4-FFF2-40B4-BE49-F238E27FC236}">
                  <a16:creationId xmlns:a16="http://schemas.microsoft.com/office/drawing/2014/main" id="{F71BE065-418E-FC41-9178-D2089B820B8D}"/>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105">
            <a:extLst>
              <a:ext uri="{FF2B5EF4-FFF2-40B4-BE49-F238E27FC236}">
                <a16:creationId xmlns:a16="http://schemas.microsoft.com/office/drawing/2014/main" id="{65E5635F-9CFD-1B46-9621-423990FB061A}"/>
              </a:ext>
            </a:extLst>
          </p:cNvPr>
          <p:cNvGrpSpPr>
            <a:grpSpLocks noChangeAspect="1"/>
          </p:cNvGrpSpPr>
          <p:nvPr/>
        </p:nvGrpSpPr>
        <p:grpSpPr>
          <a:xfrm>
            <a:off x="4366614" y="2168979"/>
            <a:ext cx="167314" cy="206915"/>
            <a:chOff x="2514600" y="9906000"/>
            <a:chExt cx="304800" cy="412522"/>
          </a:xfrm>
          <a:solidFill>
            <a:srgbClr val="FF7300"/>
          </a:solidFill>
        </p:grpSpPr>
        <p:sp>
          <p:nvSpPr>
            <p:cNvPr id="107" name="Triangle 106">
              <a:extLst>
                <a:ext uri="{FF2B5EF4-FFF2-40B4-BE49-F238E27FC236}">
                  <a16:creationId xmlns:a16="http://schemas.microsoft.com/office/drawing/2014/main" id="{6E760D72-F3DB-974C-904C-02092272500C}"/>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an 107">
              <a:extLst>
                <a:ext uri="{FF2B5EF4-FFF2-40B4-BE49-F238E27FC236}">
                  <a16:creationId xmlns:a16="http://schemas.microsoft.com/office/drawing/2014/main" id="{50631A47-EFD6-154C-99FD-540B891F8944}"/>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08">
            <a:extLst>
              <a:ext uri="{FF2B5EF4-FFF2-40B4-BE49-F238E27FC236}">
                <a16:creationId xmlns:a16="http://schemas.microsoft.com/office/drawing/2014/main" id="{772B5ABC-4FBE-C648-AB2A-D8821D946253}"/>
              </a:ext>
            </a:extLst>
          </p:cNvPr>
          <p:cNvGrpSpPr>
            <a:grpSpLocks noChangeAspect="1"/>
          </p:cNvGrpSpPr>
          <p:nvPr/>
        </p:nvGrpSpPr>
        <p:grpSpPr>
          <a:xfrm>
            <a:off x="4632467" y="1809664"/>
            <a:ext cx="167314" cy="206915"/>
            <a:chOff x="2514600" y="9906000"/>
            <a:chExt cx="304800" cy="412522"/>
          </a:xfrm>
          <a:solidFill>
            <a:srgbClr val="FF7300"/>
          </a:solidFill>
        </p:grpSpPr>
        <p:sp>
          <p:nvSpPr>
            <p:cNvPr id="110" name="Triangle 109">
              <a:extLst>
                <a:ext uri="{FF2B5EF4-FFF2-40B4-BE49-F238E27FC236}">
                  <a16:creationId xmlns:a16="http://schemas.microsoft.com/office/drawing/2014/main" id="{FC43E955-842B-5C4D-9C34-F807ACB1BFCA}"/>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an 110">
              <a:extLst>
                <a:ext uri="{FF2B5EF4-FFF2-40B4-BE49-F238E27FC236}">
                  <a16:creationId xmlns:a16="http://schemas.microsoft.com/office/drawing/2014/main" id="{666D7F3C-7ECE-3D4C-8A93-6F780091E657}"/>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49D28F77-CFDD-F143-A115-6F54315D03DA}"/>
              </a:ext>
            </a:extLst>
          </p:cNvPr>
          <p:cNvGrpSpPr>
            <a:grpSpLocks noChangeAspect="1"/>
          </p:cNvGrpSpPr>
          <p:nvPr/>
        </p:nvGrpSpPr>
        <p:grpSpPr>
          <a:xfrm>
            <a:off x="1628322" y="1569756"/>
            <a:ext cx="167314" cy="206915"/>
            <a:chOff x="2514600" y="9906000"/>
            <a:chExt cx="304800" cy="412522"/>
          </a:xfrm>
          <a:solidFill>
            <a:srgbClr val="FF7300"/>
          </a:solidFill>
        </p:grpSpPr>
        <p:sp>
          <p:nvSpPr>
            <p:cNvPr id="113" name="Triangle 112">
              <a:extLst>
                <a:ext uri="{FF2B5EF4-FFF2-40B4-BE49-F238E27FC236}">
                  <a16:creationId xmlns:a16="http://schemas.microsoft.com/office/drawing/2014/main" id="{6A2EE76B-0C58-9F47-AD57-96423792A676}"/>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Can 113">
              <a:extLst>
                <a:ext uri="{FF2B5EF4-FFF2-40B4-BE49-F238E27FC236}">
                  <a16:creationId xmlns:a16="http://schemas.microsoft.com/office/drawing/2014/main" id="{54F6699B-E1C1-3A4A-AC9F-3D423AF5677A}"/>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a16="http://schemas.microsoft.com/office/drawing/2014/main" id="{9EA16F22-F99C-4B4B-B6A5-61649B01B137}"/>
              </a:ext>
            </a:extLst>
          </p:cNvPr>
          <p:cNvGrpSpPr>
            <a:grpSpLocks noChangeAspect="1"/>
          </p:cNvGrpSpPr>
          <p:nvPr/>
        </p:nvGrpSpPr>
        <p:grpSpPr>
          <a:xfrm>
            <a:off x="2253329" y="2235253"/>
            <a:ext cx="167314" cy="206915"/>
            <a:chOff x="2514600" y="9906000"/>
            <a:chExt cx="304800" cy="412522"/>
          </a:xfrm>
          <a:solidFill>
            <a:srgbClr val="FF7300"/>
          </a:solidFill>
        </p:grpSpPr>
        <p:sp>
          <p:nvSpPr>
            <p:cNvPr id="116" name="Triangle 115">
              <a:extLst>
                <a:ext uri="{FF2B5EF4-FFF2-40B4-BE49-F238E27FC236}">
                  <a16:creationId xmlns:a16="http://schemas.microsoft.com/office/drawing/2014/main" id="{B270B075-9203-E946-B196-1D65FDF14ED9}"/>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Can 116">
              <a:extLst>
                <a:ext uri="{FF2B5EF4-FFF2-40B4-BE49-F238E27FC236}">
                  <a16:creationId xmlns:a16="http://schemas.microsoft.com/office/drawing/2014/main" id="{8C0A0C64-35C8-D64A-B864-739100E793CB}"/>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9" name="Oval 118">
            <a:extLst>
              <a:ext uri="{FF2B5EF4-FFF2-40B4-BE49-F238E27FC236}">
                <a16:creationId xmlns:a16="http://schemas.microsoft.com/office/drawing/2014/main" id="{C7D8EBF3-D60F-BC46-9798-8BB0511EA4EA}"/>
              </a:ext>
            </a:extLst>
          </p:cNvPr>
          <p:cNvSpPr>
            <a:spLocks noChangeAspect="1"/>
          </p:cNvSpPr>
          <p:nvPr/>
        </p:nvSpPr>
        <p:spPr>
          <a:xfrm>
            <a:off x="4882239" y="2450861"/>
            <a:ext cx="152158" cy="150262"/>
          </a:xfrm>
          <a:prstGeom prst="ellipse">
            <a:avLst/>
          </a:prstGeom>
          <a:solidFill>
            <a:schemeClr val="tx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97AE635B-C4EB-8040-B3D6-0755C8AF5F7E}"/>
              </a:ext>
            </a:extLst>
          </p:cNvPr>
          <p:cNvSpPr>
            <a:spLocks noChangeAspect="1"/>
          </p:cNvSpPr>
          <p:nvPr/>
        </p:nvSpPr>
        <p:spPr>
          <a:xfrm>
            <a:off x="5124713" y="2495667"/>
            <a:ext cx="152158" cy="150262"/>
          </a:xfrm>
          <a:prstGeom prst="ellipse">
            <a:avLst/>
          </a:prstGeom>
          <a:solidFill>
            <a:schemeClr val="tx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3" name="Straight Arrow Connector 122">
            <a:extLst>
              <a:ext uri="{FF2B5EF4-FFF2-40B4-BE49-F238E27FC236}">
                <a16:creationId xmlns:a16="http://schemas.microsoft.com/office/drawing/2014/main" id="{68C24BE4-1ABC-7E45-B17A-9FBE4CA5C6B7}"/>
              </a:ext>
            </a:extLst>
          </p:cNvPr>
          <p:cNvCxnSpPr>
            <a:cxnSpLocks/>
          </p:cNvCxnSpPr>
          <p:nvPr/>
        </p:nvCxnSpPr>
        <p:spPr>
          <a:xfrm flipH="1" flipV="1">
            <a:off x="5836829" y="3656575"/>
            <a:ext cx="950271" cy="6029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6" name="Oval 125">
            <a:extLst>
              <a:ext uri="{FF2B5EF4-FFF2-40B4-BE49-F238E27FC236}">
                <a16:creationId xmlns:a16="http://schemas.microsoft.com/office/drawing/2014/main" id="{D47317F0-A951-BA42-9BA3-9271282E9F06}"/>
              </a:ext>
            </a:extLst>
          </p:cNvPr>
          <p:cNvSpPr>
            <a:spLocks noChangeAspect="1"/>
          </p:cNvSpPr>
          <p:nvPr/>
        </p:nvSpPr>
        <p:spPr>
          <a:xfrm>
            <a:off x="4657333" y="1399443"/>
            <a:ext cx="152158" cy="150262"/>
          </a:xfrm>
          <a:prstGeom prst="ellipse">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Oval 128">
            <a:extLst>
              <a:ext uri="{FF2B5EF4-FFF2-40B4-BE49-F238E27FC236}">
                <a16:creationId xmlns:a16="http://schemas.microsoft.com/office/drawing/2014/main" id="{7BA03E52-FB22-B142-A9B1-9F8CC61FD08C}"/>
              </a:ext>
            </a:extLst>
          </p:cNvPr>
          <p:cNvSpPr>
            <a:spLocks noChangeAspect="1"/>
          </p:cNvSpPr>
          <p:nvPr/>
        </p:nvSpPr>
        <p:spPr>
          <a:xfrm>
            <a:off x="4615935" y="2123212"/>
            <a:ext cx="152158" cy="150262"/>
          </a:xfrm>
          <a:prstGeom prst="ellipse">
            <a:avLst/>
          </a:prstGeom>
          <a:solidFill>
            <a:srgbClr val="FF73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4E6C2DF2-8AE6-CC40-8CFF-8E2618577E2E}"/>
              </a:ext>
            </a:extLst>
          </p:cNvPr>
          <p:cNvSpPr>
            <a:spLocks noChangeAspect="1"/>
          </p:cNvSpPr>
          <p:nvPr/>
        </p:nvSpPr>
        <p:spPr>
          <a:xfrm>
            <a:off x="4943065" y="1384735"/>
            <a:ext cx="152158" cy="150262"/>
          </a:xfrm>
          <a:prstGeom prst="ellipse">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1" name="Straight Arrow Connector 130">
            <a:extLst>
              <a:ext uri="{FF2B5EF4-FFF2-40B4-BE49-F238E27FC236}">
                <a16:creationId xmlns:a16="http://schemas.microsoft.com/office/drawing/2014/main" id="{5ECBF450-42BB-B546-A68C-F34FB8153EBA}"/>
              </a:ext>
            </a:extLst>
          </p:cNvPr>
          <p:cNvCxnSpPr>
            <a:cxnSpLocks/>
          </p:cNvCxnSpPr>
          <p:nvPr/>
        </p:nvCxnSpPr>
        <p:spPr>
          <a:xfrm flipH="1" flipV="1">
            <a:off x="6886151" y="2539081"/>
            <a:ext cx="1345194" cy="96988"/>
          </a:xfrm>
          <a:prstGeom prst="straightConnector1">
            <a:avLst/>
          </a:prstGeom>
          <a:ln w="19050">
            <a:solidFill>
              <a:srgbClr val="FF7300"/>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1EDFB90F-0DD4-F142-B1F9-B66E56845F12}"/>
              </a:ext>
            </a:extLst>
          </p:cNvPr>
          <p:cNvCxnSpPr>
            <a:cxnSpLocks/>
          </p:cNvCxnSpPr>
          <p:nvPr/>
        </p:nvCxnSpPr>
        <p:spPr>
          <a:xfrm flipH="1" flipV="1">
            <a:off x="5801310" y="1589628"/>
            <a:ext cx="1265546" cy="18349"/>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7" name="Oval 136">
            <a:extLst>
              <a:ext uri="{FF2B5EF4-FFF2-40B4-BE49-F238E27FC236}">
                <a16:creationId xmlns:a16="http://schemas.microsoft.com/office/drawing/2014/main" id="{39256419-ED6F-7E44-9756-696426F250AC}"/>
              </a:ext>
            </a:extLst>
          </p:cNvPr>
          <p:cNvSpPr>
            <a:spLocks noChangeAspect="1"/>
          </p:cNvSpPr>
          <p:nvPr/>
        </p:nvSpPr>
        <p:spPr>
          <a:xfrm>
            <a:off x="4670096" y="1869227"/>
            <a:ext cx="152158" cy="150262"/>
          </a:xfrm>
          <a:prstGeom prst="ellipse">
            <a:avLst/>
          </a:prstGeom>
          <a:solidFill>
            <a:srgbClr val="FF73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D870CF1C-B249-D241-A289-B0E07733B63D}"/>
              </a:ext>
            </a:extLst>
          </p:cNvPr>
          <p:cNvSpPr>
            <a:spLocks noChangeAspect="1"/>
          </p:cNvSpPr>
          <p:nvPr/>
        </p:nvSpPr>
        <p:spPr>
          <a:xfrm>
            <a:off x="4391810" y="2238749"/>
            <a:ext cx="152158" cy="150262"/>
          </a:xfrm>
          <a:prstGeom prst="ellipse">
            <a:avLst/>
          </a:prstGeom>
          <a:solidFill>
            <a:srgbClr val="FF73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extBox 139">
            <a:extLst>
              <a:ext uri="{FF2B5EF4-FFF2-40B4-BE49-F238E27FC236}">
                <a16:creationId xmlns:a16="http://schemas.microsoft.com/office/drawing/2014/main" id="{DFB720D3-83BD-784B-BB9C-1BA141498830}"/>
              </a:ext>
            </a:extLst>
          </p:cNvPr>
          <p:cNvSpPr txBox="1"/>
          <p:nvPr/>
        </p:nvSpPr>
        <p:spPr>
          <a:xfrm>
            <a:off x="5777718" y="998057"/>
            <a:ext cx="1404872" cy="461665"/>
          </a:xfrm>
          <a:prstGeom prst="rect">
            <a:avLst/>
          </a:prstGeom>
          <a:noFill/>
        </p:spPr>
        <p:txBody>
          <a:bodyPr wrap="none" rtlCol="0">
            <a:spAutoFit/>
          </a:bodyPr>
          <a:lstStyle/>
          <a:p>
            <a:r>
              <a:rPr lang="en-US" sz="2400" dirty="0">
                <a:solidFill>
                  <a:srgbClr val="7030A0"/>
                </a:solidFill>
              </a:rPr>
              <a:t>Serotonin</a:t>
            </a:r>
          </a:p>
        </p:txBody>
      </p:sp>
      <p:grpSp>
        <p:nvGrpSpPr>
          <p:cNvPr id="141" name="Group 140">
            <a:extLst>
              <a:ext uri="{FF2B5EF4-FFF2-40B4-BE49-F238E27FC236}">
                <a16:creationId xmlns:a16="http://schemas.microsoft.com/office/drawing/2014/main" id="{D686E4F1-DA75-964B-9540-7AFF642E6CFA}"/>
              </a:ext>
            </a:extLst>
          </p:cNvPr>
          <p:cNvGrpSpPr/>
          <p:nvPr/>
        </p:nvGrpSpPr>
        <p:grpSpPr>
          <a:xfrm rot="3284594">
            <a:off x="5021791" y="1934404"/>
            <a:ext cx="179393" cy="248337"/>
            <a:chOff x="2514600" y="9906000"/>
            <a:chExt cx="304800" cy="412522"/>
          </a:xfrm>
        </p:grpSpPr>
        <p:sp>
          <p:nvSpPr>
            <p:cNvPr id="142" name="Triangle 141">
              <a:extLst>
                <a:ext uri="{FF2B5EF4-FFF2-40B4-BE49-F238E27FC236}">
                  <a16:creationId xmlns:a16="http://schemas.microsoft.com/office/drawing/2014/main" id="{BD455441-974C-014E-87C9-01EC062D78A6}"/>
                </a:ext>
              </a:extLst>
            </p:cNvPr>
            <p:cNvSpPr/>
            <p:nvPr/>
          </p:nvSpPr>
          <p:spPr>
            <a:xfrm rot="10800000">
              <a:off x="2514600" y="9982200"/>
              <a:ext cx="304800" cy="336322"/>
            </a:xfrm>
            <a:prstGeom prst="triangle">
              <a:avLst/>
            </a:prstGeom>
            <a:solidFill>
              <a:schemeClr val="tx2">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Can 142">
              <a:extLst>
                <a:ext uri="{FF2B5EF4-FFF2-40B4-BE49-F238E27FC236}">
                  <a16:creationId xmlns:a16="http://schemas.microsoft.com/office/drawing/2014/main" id="{1A8F8156-099E-8642-B646-B604049FC38C}"/>
                </a:ext>
              </a:extLst>
            </p:cNvPr>
            <p:cNvSpPr/>
            <p:nvPr/>
          </p:nvSpPr>
          <p:spPr>
            <a:xfrm>
              <a:off x="2514600" y="9906000"/>
              <a:ext cx="304800" cy="120363"/>
            </a:xfrm>
            <a:prstGeom prst="can">
              <a:avLst/>
            </a:prstGeom>
            <a:solidFill>
              <a:schemeClr val="tx2">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5" name="Content Placeholder 2">
            <a:extLst>
              <a:ext uri="{FF2B5EF4-FFF2-40B4-BE49-F238E27FC236}">
                <a16:creationId xmlns:a16="http://schemas.microsoft.com/office/drawing/2014/main" id="{0435F2CC-6E0D-1849-882E-C6516A91552C}"/>
              </a:ext>
            </a:extLst>
          </p:cNvPr>
          <p:cNvSpPr>
            <a:spLocks noGrp="1"/>
          </p:cNvSpPr>
          <p:nvPr>
            <p:ph idx="1"/>
          </p:nvPr>
        </p:nvSpPr>
        <p:spPr>
          <a:xfrm>
            <a:off x="-250911" y="949077"/>
            <a:ext cx="1035170" cy="6293094"/>
          </a:xfrm>
        </p:spPr>
        <p:txBody>
          <a:bodyPr>
            <a:normAutofit lnSpcReduction="10000"/>
          </a:bodyPr>
          <a:lstStyle/>
          <a:p>
            <a:pPr marL="228600" lvl="1" indent="0">
              <a:lnSpc>
                <a:spcPct val="160000"/>
              </a:lnSpc>
              <a:buNone/>
            </a:pPr>
            <a:r>
              <a:rPr lang="en-US" sz="2400" dirty="0"/>
              <a:t>I</a:t>
            </a:r>
          </a:p>
          <a:p>
            <a:pPr marL="228600" lvl="1" indent="0">
              <a:lnSpc>
                <a:spcPct val="160000"/>
              </a:lnSpc>
              <a:buNone/>
            </a:pPr>
            <a:endParaRPr lang="en-US" sz="2400" dirty="0"/>
          </a:p>
          <a:p>
            <a:pPr marL="228600" lvl="1" indent="0">
              <a:lnSpc>
                <a:spcPct val="160000"/>
              </a:lnSpc>
              <a:buNone/>
            </a:pPr>
            <a:r>
              <a:rPr lang="en-US" sz="2400" dirty="0"/>
              <a:t>II /III</a:t>
            </a:r>
          </a:p>
          <a:p>
            <a:pPr marL="228600" lvl="1" indent="0">
              <a:lnSpc>
                <a:spcPct val="160000"/>
              </a:lnSpc>
              <a:buNone/>
            </a:pPr>
            <a:endParaRPr lang="en-US" sz="2400" dirty="0"/>
          </a:p>
          <a:p>
            <a:pPr marL="228600" lvl="1" indent="0">
              <a:lnSpc>
                <a:spcPct val="160000"/>
              </a:lnSpc>
              <a:buNone/>
            </a:pPr>
            <a:r>
              <a:rPr lang="en-US" sz="2400" dirty="0"/>
              <a:t>IV</a:t>
            </a:r>
          </a:p>
          <a:p>
            <a:pPr marL="228600" lvl="1" indent="0">
              <a:lnSpc>
                <a:spcPct val="160000"/>
              </a:lnSpc>
              <a:buNone/>
            </a:pPr>
            <a:endParaRPr lang="en-US" sz="2400" dirty="0"/>
          </a:p>
          <a:p>
            <a:pPr marL="228600" lvl="1" indent="0">
              <a:lnSpc>
                <a:spcPct val="160000"/>
              </a:lnSpc>
              <a:buNone/>
            </a:pPr>
            <a:r>
              <a:rPr lang="en-US" sz="2400" dirty="0"/>
              <a:t>V</a:t>
            </a:r>
          </a:p>
          <a:p>
            <a:pPr marL="228600" lvl="1" indent="0">
              <a:lnSpc>
                <a:spcPct val="160000"/>
              </a:lnSpc>
              <a:buNone/>
            </a:pPr>
            <a:endParaRPr lang="en-US" sz="2400" dirty="0"/>
          </a:p>
          <a:p>
            <a:pPr marL="228600" lvl="1" indent="0">
              <a:lnSpc>
                <a:spcPct val="160000"/>
              </a:lnSpc>
              <a:buNone/>
            </a:pPr>
            <a:r>
              <a:rPr lang="en-US" sz="2400" dirty="0"/>
              <a:t>VI</a:t>
            </a:r>
          </a:p>
        </p:txBody>
      </p:sp>
      <p:sp>
        <p:nvSpPr>
          <p:cNvPr id="146" name="Oval 145">
            <a:extLst>
              <a:ext uri="{FF2B5EF4-FFF2-40B4-BE49-F238E27FC236}">
                <a16:creationId xmlns:a16="http://schemas.microsoft.com/office/drawing/2014/main" id="{6A63D0A0-8387-C94B-B127-EEE7EF0FB4BA}"/>
              </a:ext>
            </a:extLst>
          </p:cNvPr>
          <p:cNvSpPr/>
          <p:nvPr/>
        </p:nvSpPr>
        <p:spPr>
          <a:xfrm>
            <a:off x="682170" y="86428"/>
            <a:ext cx="4132124" cy="89922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Group 149">
            <a:extLst>
              <a:ext uri="{FF2B5EF4-FFF2-40B4-BE49-F238E27FC236}">
                <a16:creationId xmlns:a16="http://schemas.microsoft.com/office/drawing/2014/main" id="{B07CAD67-7AAB-AF4C-9D5B-2719AE5F4C38}"/>
              </a:ext>
            </a:extLst>
          </p:cNvPr>
          <p:cNvGrpSpPr>
            <a:grpSpLocks noChangeAspect="1"/>
          </p:cNvGrpSpPr>
          <p:nvPr/>
        </p:nvGrpSpPr>
        <p:grpSpPr>
          <a:xfrm>
            <a:off x="2184267" y="2051492"/>
            <a:ext cx="170104" cy="210367"/>
            <a:chOff x="2514600" y="9906000"/>
            <a:chExt cx="304800" cy="412522"/>
          </a:xfrm>
          <a:solidFill>
            <a:srgbClr val="FF7300"/>
          </a:solidFill>
        </p:grpSpPr>
        <p:sp>
          <p:nvSpPr>
            <p:cNvPr id="151" name="Triangle 150">
              <a:extLst>
                <a:ext uri="{FF2B5EF4-FFF2-40B4-BE49-F238E27FC236}">
                  <a16:creationId xmlns:a16="http://schemas.microsoft.com/office/drawing/2014/main" id="{24C54D1F-1E0A-B74C-9CFE-996738871043}"/>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Can 151">
              <a:extLst>
                <a:ext uri="{FF2B5EF4-FFF2-40B4-BE49-F238E27FC236}">
                  <a16:creationId xmlns:a16="http://schemas.microsoft.com/office/drawing/2014/main" id="{702E8101-7E2A-E045-8A20-3EA142C09D86}"/>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 name="Group 152">
            <a:extLst>
              <a:ext uri="{FF2B5EF4-FFF2-40B4-BE49-F238E27FC236}">
                <a16:creationId xmlns:a16="http://schemas.microsoft.com/office/drawing/2014/main" id="{A04147F7-C2D2-1948-AF35-3B468F8C039E}"/>
              </a:ext>
            </a:extLst>
          </p:cNvPr>
          <p:cNvGrpSpPr>
            <a:grpSpLocks noChangeAspect="1"/>
          </p:cNvGrpSpPr>
          <p:nvPr/>
        </p:nvGrpSpPr>
        <p:grpSpPr>
          <a:xfrm>
            <a:off x="3553073" y="2040113"/>
            <a:ext cx="170104" cy="210367"/>
            <a:chOff x="2514600" y="9906000"/>
            <a:chExt cx="304800" cy="412522"/>
          </a:xfrm>
          <a:solidFill>
            <a:srgbClr val="FF7300"/>
          </a:solidFill>
        </p:grpSpPr>
        <p:sp>
          <p:nvSpPr>
            <p:cNvPr id="154" name="Triangle 153">
              <a:extLst>
                <a:ext uri="{FF2B5EF4-FFF2-40B4-BE49-F238E27FC236}">
                  <a16:creationId xmlns:a16="http://schemas.microsoft.com/office/drawing/2014/main" id="{6A866D37-0F5C-C045-AA44-C6180E0DF5B3}"/>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Can 154">
              <a:extLst>
                <a:ext uri="{FF2B5EF4-FFF2-40B4-BE49-F238E27FC236}">
                  <a16:creationId xmlns:a16="http://schemas.microsoft.com/office/drawing/2014/main" id="{4C3FF338-585B-344C-8345-B171B61141F8}"/>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Group 158">
            <a:extLst>
              <a:ext uri="{FF2B5EF4-FFF2-40B4-BE49-F238E27FC236}">
                <a16:creationId xmlns:a16="http://schemas.microsoft.com/office/drawing/2014/main" id="{5056C751-2907-B349-B5B4-BF0B7985EDCE}"/>
              </a:ext>
            </a:extLst>
          </p:cNvPr>
          <p:cNvGrpSpPr>
            <a:grpSpLocks noChangeAspect="1"/>
          </p:cNvGrpSpPr>
          <p:nvPr/>
        </p:nvGrpSpPr>
        <p:grpSpPr>
          <a:xfrm>
            <a:off x="2409320" y="1466441"/>
            <a:ext cx="153786" cy="190184"/>
            <a:chOff x="2514600" y="9906000"/>
            <a:chExt cx="304800" cy="412522"/>
          </a:xfrm>
          <a:solidFill>
            <a:schemeClr val="accent5">
              <a:lumMod val="40000"/>
              <a:lumOff val="60000"/>
            </a:schemeClr>
          </a:solidFill>
        </p:grpSpPr>
        <p:sp>
          <p:nvSpPr>
            <p:cNvPr id="160" name="Triangle 159">
              <a:extLst>
                <a:ext uri="{FF2B5EF4-FFF2-40B4-BE49-F238E27FC236}">
                  <a16:creationId xmlns:a16="http://schemas.microsoft.com/office/drawing/2014/main" id="{78663E5F-76D6-A047-A926-FC8CB33795CD}"/>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Can 160">
              <a:extLst>
                <a:ext uri="{FF2B5EF4-FFF2-40B4-BE49-F238E27FC236}">
                  <a16:creationId xmlns:a16="http://schemas.microsoft.com/office/drawing/2014/main" id="{10637604-2A53-2543-B6A4-691C575BBA78}"/>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161">
            <a:extLst>
              <a:ext uri="{FF2B5EF4-FFF2-40B4-BE49-F238E27FC236}">
                <a16:creationId xmlns:a16="http://schemas.microsoft.com/office/drawing/2014/main" id="{EE21D915-25CB-3444-8AAD-E91BC037FEB4}"/>
              </a:ext>
            </a:extLst>
          </p:cNvPr>
          <p:cNvGrpSpPr>
            <a:grpSpLocks noChangeAspect="1"/>
          </p:cNvGrpSpPr>
          <p:nvPr/>
        </p:nvGrpSpPr>
        <p:grpSpPr>
          <a:xfrm>
            <a:off x="3393447" y="1609883"/>
            <a:ext cx="153786" cy="190184"/>
            <a:chOff x="2514600" y="9906000"/>
            <a:chExt cx="304800" cy="412522"/>
          </a:xfrm>
          <a:solidFill>
            <a:schemeClr val="accent5">
              <a:lumMod val="40000"/>
              <a:lumOff val="60000"/>
            </a:schemeClr>
          </a:solidFill>
        </p:grpSpPr>
        <p:sp>
          <p:nvSpPr>
            <p:cNvPr id="163" name="Triangle 162">
              <a:extLst>
                <a:ext uri="{FF2B5EF4-FFF2-40B4-BE49-F238E27FC236}">
                  <a16:creationId xmlns:a16="http://schemas.microsoft.com/office/drawing/2014/main" id="{952ADA25-4417-384A-BD66-85BC3C28C61D}"/>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Can 163">
              <a:extLst>
                <a:ext uri="{FF2B5EF4-FFF2-40B4-BE49-F238E27FC236}">
                  <a16:creationId xmlns:a16="http://schemas.microsoft.com/office/drawing/2014/main" id="{6F181438-A366-0544-BF3E-1FFFEFFB75E6}"/>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Oval 10">
            <a:extLst>
              <a:ext uri="{FF2B5EF4-FFF2-40B4-BE49-F238E27FC236}">
                <a16:creationId xmlns:a16="http://schemas.microsoft.com/office/drawing/2014/main" id="{DCEFAD30-30E0-764D-996D-576EDF6BF324}"/>
              </a:ext>
            </a:extLst>
          </p:cNvPr>
          <p:cNvSpPr/>
          <p:nvPr/>
        </p:nvSpPr>
        <p:spPr>
          <a:xfrm>
            <a:off x="10516364" y="656300"/>
            <a:ext cx="477401" cy="436964"/>
          </a:xfrm>
          <a:prstGeom prst="ellipse">
            <a:avLst/>
          </a:prstGeom>
          <a:solidFill>
            <a:schemeClr val="accent5">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4">
            <a:extLst>
              <a:ext uri="{FF2B5EF4-FFF2-40B4-BE49-F238E27FC236}">
                <a16:creationId xmlns:a16="http://schemas.microsoft.com/office/drawing/2014/main" id="{B2B9F55C-EBD0-B84B-92EB-C684AC12B215}"/>
              </a:ext>
            </a:extLst>
          </p:cNvPr>
          <p:cNvSpPr/>
          <p:nvPr/>
        </p:nvSpPr>
        <p:spPr>
          <a:xfrm>
            <a:off x="9127748" y="2542508"/>
            <a:ext cx="383970" cy="36398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170656E-1B35-7C41-A1BA-06B51CBDC94C}"/>
              </a:ext>
            </a:extLst>
          </p:cNvPr>
          <p:cNvSpPr/>
          <p:nvPr/>
        </p:nvSpPr>
        <p:spPr>
          <a:xfrm>
            <a:off x="9694229" y="4317837"/>
            <a:ext cx="527044" cy="476348"/>
          </a:xfrm>
          <a:prstGeom prst="ellipse">
            <a:avLst/>
          </a:prstGeom>
          <a:solidFill>
            <a:schemeClr val="tx2">
              <a:lumMod val="50000"/>
              <a:lumOff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a:extLst>
              <a:ext uri="{FF2B5EF4-FFF2-40B4-BE49-F238E27FC236}">
                <a16:creationId xmlns:a16="http://schemas.microsoft.com/office/drawing/2014/main" id="{61B1605F-4D61-7440-B5CC-4F9EEBFA3753}"/>
              </a:ext>
            </a:extLst>
          </p:cNvPr>
          <p:cNvSpPr/>
          <p:nvPr/>
        </p:nvSpPr>
        <p:spPr>
          <a:xfrm>
            <a:off x="3028951" y="5829300"/>
            <a:ext cx="5967566" cy="889139"/>
          </a:xfrm>
          <a:custGeom>
            <a:avLst/>
            <a:gdLst>
              <a:gd name="connsiteX0" fmla="*/ 0 w 6515100"/>
              <a:gd name="connsiteY0" fmla="*/ 0 h 889139"/>
              <a:gd name="connsiteX1" fmla="*/ 1457325 w 6515100"/>
              <a:gd name="connsiteY1" fmla="*/ 871538 h 889139"/>
              <a:gd name="connsiteX2" fmla="*/ 6515100 w 6515100"/>
              <a:gd name="connsiteY2" fmla="*/ 500063 h 889139"/>
            </a:gdLst>
            <a:ahLst/>
            <a:cxnLst>
              <a:cxn ang="0">
                <a:pos x="connsiteX0" y="connsiteY0"/>
              </a:cxn>
              <a:cxn ang="0">
                <a:pos x="connsiteX1" y="connsiteY1"/>
              </a:cxn>
              <a:cxn ang="0">
                <a:pos x="connsiteX2" y="connsiteY2"/>
              </a:cxn>
            </a:cxnLst>
            <a:rect l="l" t="t" r="r" b="b"/>
            <a:pathLst>
              <a:path w="6515100" h="889139">
                <a:moveTo>
                  <a:pt x="0" y="0"/>
                </a:moveTo>
                <a:cubicBezTo>
                  <a:pt x="185737" y="394097"/>
                  <a:pt x="371475" y="788194"/>
                  <a:pt x="1457325" y="871538"/>
                </a:cubicBezTo>
                <a:cubicBezTo>
                  <a:pt x="2543175" y="954882"/>
                  <a:pt x="4529137" y="727472"/>
                  <a:pt x="6515100" y="500063"/>
                </a:cubicBezTo>
              </a:path>
            </a:pathLst>
          </a:cu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 name="Group 127">
            <a:extLst>
              <a:ext uri="{FF2B5EF4-FFF2-40B4-BE49-F238E27FC236}">
                <a16:creationId xmlns:a16="http://schemas.microsoft.com/office/drawing/2014/main" id="{83AFF3E3-B9DD-CF44-A41A-247C6FC4D7E8}"/>
              </a:ext>
            </a:extLst>
          </p:cNvPr>
          <p:cNvGrpSpPr/>
          <p:nvPr/>
        </p:nvGrpSpPr>
        <p:grpSpPr>
          <a:xfrm>
            <a:off x="8600532" y="4994087"/>
            <a:ext cx="1684290" cy="1750859"/>
            <a:chOff x="3444701" y="3550385"/>
            <a:chExt cx="4705642" cy="6109968"/>
          </a:xfrm>
        </p:grpSpPr>
        <p:grpSp>
          <p:nvGrpSpPr>
            <p:cNvPr id="132" name="Group 131">
              <a:extLst>
                <a:ext uri="{FF2B5EF4-FFF2-40B4-BE49-F238E27FC236}">
                  <a16:creationId xmlns:a16="http://schemas.microsoft.com/office/drawing/2014/main" id="{257289A6-900A-5944-9185-4EBC504CAF49}"/>
                </a:ext>
              </a:extLst>
            </p:cNvPr>
            <p:cNvGrpSpPr/>
            <p:nvPr/>
          </p:nvGrpSpPr>
          <p:grpSpPr>
            <a:xfrm>
              <a:off x="3444701" y="3550385"/>
              <a:ext cx="4705642" cy="6109968"/>
              <a:chOff x="617450" y="2667511"/>
              <a:chExt cx="2352821" cy="3054984"/>
            </a:xfrm>
          </p:grpSpPr>
          <p:sp>
            <p:nvSpPr>
              <p:cNvPr id="148" name="Freeform 147">
                <a:extLst>
                  <a:ext uri="{FF2B5EF4-FFF2-40B4-BE49-F238E27FC236}">
                    <a16:creationId xmlns:a16="http://schemas.microsoft.com/office/drawing/2014/main" id="{A6A94977-6674-5B49-A3B7-EC4C1C1FD1C8}"/>
                  </a:ext>
                </a:extLst>
              </p:cNvPr>
              <p:cNvSpPr/>
              <p:nvPr/>
            </p:nvSpPr>
            <p:spPr>
              <a:xfrm>
                <a:off x="945245" y="2814152"/>
                <a:ext cx="1920375" cy="2908343"/>
              </a:xfrm>
              <a:custGeom>
                <a:avLst/>
                <a:gdLst>
                  <a:gd name="connsiteX0" fmla="*/ 853575 w 2088909"/>
                  <a:gd name="connsiteY0" fmla="*/ 435307 h 3329154"/>
                  <a:gd name="connsiteX1" fmla="*/ 342936 w 2088909"/>
                  <a:gd name="connsiteY1" fmla="*/ 7795 h 3329154"/>
                  <a:gd name="connsiteX2" fmla="*/ 10427 w 2088909"/>
                  <a:gd name="connsiteY2" fmla="*/ 482808 h 3329154"/>
                  <a:gd name="connsiteX3" fmla="*/ 734822 w 2088909"/>
                  <a:gd name="connsiteY3" fmla="*/ 2964751 h 3329154"/>
                  <a:gd name="connsiteX4" fmla="*/ 2088609 w 2088909"/>
                  <a:gd name="connsiteY4" fmla="*/ 3047878 h 3329154"/>
                  <a:gd name="connsiteX5" fmla="*/ 853575 w 2088909"/>
                  <a:gd name="connsiteY5" fmla="*/ 435307 h 33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8909" h="3329154">
                    <a:moveTo>
                      <a:pt x="853575" y="435307"/>
                    </a:moveTo>
                    <a:cubicBezTo>
                      <a:pt x="562630" y="-71373"/>
                      <a:pt x="483461" y="-122"/>
                      <a:pt x="342936" y="7795"/>
                    </a:cubicBezTo>
                    <a:cubicBezTo>
                      <a:pt x="202411" y="15712"/>
                      <a:pt x="-54887" y="-10018"/>
                      <a:pt x="10427" y="482808"/>
                    </a:cubicBezTo>
                    <a:cubicBezTo>
                      <a:pt x="75741" y="975634"/>
                      <a:pt x="388458" y="2537239"/>
                      <a:pt x="734822" y="2964751"/>
                    </a:cubicBezTo>
                    <a:cubicBezTo>
                      <a:pt x="1081186" y="3392263"/>
                      <a:pt x="2068817" y="3473410"/>
                      <a:pt x="2088609" y="3047878"/>
                    </a:cubicBezTo>
                    <a:cubicBezTo>
                      <a:pt x="2108401" y="2622346"/>
                      <a:pt x="1144520" y="941987"/>
                      <a:pt x="853575" y="435307"/>
                    </a:cubicBezTo>
                    <a:close/>
                  </a:path>
                </a:pathLst>
              </a:cu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56" name="TextBox 155">
                <a:extLst>
                  <a:ext uri="{FF2B5EF4-FFF2-40B4-BE49-F238E27FC236}">
                    <a16:creationId xmlns:a16="http://schemas.microsoft.com/office/drawing/2014/main" id="{0F611674-A30F-BE4C-B871-DC9E8A8404F0}"/>
                  </a:ext>
                </a:extLst>
              </p:cNvPr>
              <p:cNvSpPr txBox="1"/>
              <p:nvPr/>
            </p:nvSpPr>
            <p:spPr>
              <a:xfrm>
                <a:off x="1926798" y="3049636"/>
                <a:ext cx="1043473" cy="805536"/>
              </a:xfrm>
              <a:prstGeom prst="rect">
                <a:avLst/>
              </a:prstGeom>
              <a:noFill/>
            </p:spPr>
            <p:txBody>
              <a:bodyPr wrap="square" rtlCol="0">
                <a:spAutoFit/>
              </a:bodyPr>
              <a:lstStyle/>
              <a:p>
                <a:r>
                  <a:rPr lang="en-US" sz="2400" dirty="0"/>
                  <a:t>BLA</a:t>
                </a:r>
              </a:p>
            </p:txBody>
          </p:sp>
          <p:sp>
            <p:nvSpPr>
              <p:cNvPr id="157" name="Arc 156">
                <a:extLst>
                  <a:ext uri="{FF2B5EF4-FFF2-40B4-BE49-F238E27FC236}">
                    <a16:creationId xmlns:a16="http://schemas.microsoft.com/office/drawing/2014/main" id="{EDDAA5D2-C20C-9442-A7A6-A4649EB55EBE}"/>
                  </a:ext>
                </a:extLst>
              </p:cNvPr>
              <p:cNvSpPr/>
              <p:nvPr/>
            </p:nvSpPr>
            <p:spPr>
              <a:xfrm rot="6297472">
                <a:off x="654113" y="2630848"/>
                <a:ext cx="1253634" cy="1326959"/>
              </a:xfrm>
              <a:prstGeom prst="arc">
                <a:avLst>
                  <a:gd name="adj1" fmla="val 16200000"/>
                  <a:gd name="adj2" fmla="val 185856"/>
                </a:avLst>
              </a:prstGeom>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grpSp>
        <p:sp>
          <p:nvSpPr>
            <p:cNvPr id="136" name="Isosceles Triangle 77">
              <a:extLst>
                <a:ext uri="{FF2B5EF4-FFF2-40B4-BE49-F238E27FC236}">
                  <a16:creationId xmlns:a16="http://schemas.microsoft.com/office/drawing/2014/main" id="{E7C07151-4E43-1E4D-B829-EA1213BBEBEF}"/>
                </a:ext>
              </a:extLst>
            </p:cNvPr>
            <p:cNvSpPr/>
            <p:nvPr/>
          </p:nvSpPr>
          <p:spPr>
            <a:xfrm>
              <a:off x="5262454" y="6312910"/>
              <a:ext cx="1265334" cy="1753849"/>
            </a:xfrm>
            <a:prstGeom prst="triangle">
              <a:avLst/>
            </a:prstGeom>
            <a:solidFill>
              <a:schemeClr val="accent4">
                <a:lumMod val="40000"/>
                <a:lumOff val="60000"/>
              </a:schemeClr>
            </a:solidFill>
            <a:ln w="44450">
              <a:solidFill>
                <a:srgbClr val="00B05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8" name="Group 157">
            <a:extLst>
              <a:ext uri="{FF2B5EF4-FFF2-40B4-BE49-F238E27FC236}">
                <a16:creationId xmlns:a16="http://schemas.microsoft.com/office/drawing/2014/main" id="{96AF3A12-E2BA-6D41-BA48-D68EF2C98D64}"/>
              </a:ext>
            </a:extLst>
          </p:cNvPr>
          <p:cNvGrpSpPr/>
          <p:nvPr/>
        </p:nvGrpSpPr>
        <p:grpSpPr>
          <a:xfrm rot="6157653">
            <a:off x="8919095" y="6092613"/>
            <a:ext cx="424637" cy="321274"/>
            <a:chOff x="3895549" y="4240960"/>
            <a:chExt cx="133670" cy="94904"/>
          </a:xfrm>
        </p:grpSpPr>
        <p:cxnSp>
          <p:nvCxnSpPr>
            <p:cNvPr id="165" name="Straight Connector 164">
              <a:extLst>
                <a:ext uri="{FF2B5EF4-FFF2-40B4-BE49-F238E27FC236}">
                  <a16:creationId xmlns:a16="http://schemas.microsoft.com/office/drawing/2014/main" id="{A5CA2550-F952-F141-B067-0124E6231FA2}"/>
                </a:ext>
              </a:extLst>
            </p:cNvPr>
            <p:cNvCxnSpPr/>
            <p:nvPr/>
          </p:nvCxnSpPr>
          <p:spPr>
            <a:xfrm flipH="1" flipV="1">
              <a:off x="3895549" y="4301532"/>
              <a:ext cx="98671" cy="34332"/>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DBD5B2D0-316B-5647-B44C-5D9ADA481265}"/>
                </a:ext>
              </a:extLst>
            </p:cNvPr>
            <p:cNvCxnSpPr/>
            <p:nvPr/>
          </p:nvCxnSpPr>
          <p:spPr>
            <a:xfrm flipV="1">
              <a:off x="3994220" y="4240960"/>
              <a:ext cx="34999" cy="91049"/>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40" name="Straight Arrow Connector 39">
            <a:extLst>
              <a:ext uri="{FF2B5EF4-FFF2-40B4-BE49-F238E27FC236}">
                <a16:creationId xmlns:a16="http://schemas.microsoft.com/office/drawing/2014/main" id="{87859FA5-4810-5E43-81E0-DA9377399039}"/>
              </a:ext>
            </a:extLst>
          </p:cNvPr>
          <p:cNvCxnSpPr>
            <a:cxnSpLocks/>
          </p:cNvCxnSpPr>
          <p:nvPr/>
        </p:nvCxnSpPr>
        <p:spPr>
          <a:xfrm flipV="1">
            <a:off x="9461293" y="5726595"/>
            <a:ext cx="1257008" cy="83084"/>
          </a:xfrm>
          <a:prstGeom prst="straightConnector1">
            <a:avLst/>
          </a:prstGeom>
          <a:ln w="603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3EF9B717-7EC5-7546-9665-477F7607BD26}"/>
              </a:ext>
            </a:extLst>
          </p:cNvPr>
          <p:cNvSpPr txBox="1"/>
          <p:nvPr/>
        </p:nvSpPr>
        <p:spPr>
          <a:xfrm>
            <a:off x="10755064" y="5403569"/>
            <a:ext cx="1196353" cy="646331"/>
          </a:xfrm>
          <a:prstGeom prst="rect">
            <a:avLst/>
          </a:prstGeom>
          <a:noFill/>
        </p:spPr>
        <p:txBody>
          <a:bodyPr wrap="none" rtlCol="0">
            <a:spAutoFit/>
          </a:bodyPr>
          <a:lstStyle/>
          <a:p>
            <a:r>
              <a:rPr lang="en-US" dirty="0">
                <a:solidFill>
                  <a:srgbClr val="00B050"/>
                </a:solidFill>
              </a:rPr>
              <a:t>Anti-stress</a:t>
            </a:r>
          </a:p>
          <a:p>
            <a:pPr algn="ctr"/>
            <a:r>
              <a:rPr lang="en-US" dirty="0">
                <a:solidFill>
                  <a:srgbClr val="00B050"/>
                </a:solidFill>
              </a:rPr>
              <a:t>Behavior</a:t>
            </a:r>
          </a:p>
        </p:txBody>
      </p:sp>
      <p:sp>
        <p:nvSpPr>
          <p:cNvPr id="168" name="Explosion 1 167">
            <a:extLst>
              <a:ext uri="{FF2B5EF4-FFF2-40B4-BE49-F238E27FC236}">
                <a16:creationId xmlns:a16="http://schemas.microsoft.com/office/drawing/2014/main" id="{6C45FC55-513E-C447-8E41-B8131D184EAE}"/>
              </a:ext>
            </a:extLst>
          </p:cNvPr>
          <p:cNvSpPr/>
          <p:nvPr/>
        </p:nvSpPr>
        <p:spPr>
          <a:xfrm>
            <a:off x="8802109" y="6025382"/>
            <a:ext cx="457200" cy="516800"/>
          </a:xfrm>
          <a:prstGeom prst="irregularSeal1">
            <a:avLst/>
          </a:prstGeom>
          <a:noFill/>
          <a:ln w="25400">
            <a:solidFill>
              <a:srgbClr val="FC87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quot;No&quot; Symbol 46">
            <a:extLst>
              <a:ext uri="{FF2B5EF4-FFF2-40B4-BE49-F238E27FC236}">
                <a16:creationId xmlns:a16="http://schemas.microsoft.com/office/drawing/2014/main" id="{33AF06D4-B57F-D847-A89F-025B1B4B644C}"/>
              </a:ext>
            </a:extLst>
          </p:cNvPr>
          <p:cNvSpPr/>
          <p:nvPr/>
        </p:nvSpPr>
        <p:spPr>
          <a:xfrm>
            <a:off x="10923639" y="5477211"/>
            <a:ext cx="847719" cy="696575"/>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5445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p:tgtEl>
                                          <p:spTgt spid="100"/>
                                        </p:tgtEl>
                                        <p:attrNameLst>
                                          <p:attrName>ppt_y</p:attrName>
                                        </p:attrNameLst>
                                      </p:cBhvr>
                                      <p:tavLst>
                                        <p:tav tm="0">
                                          <p:val>
                                            <p:strVal val="#ppt_y+#ppt_h*1.125000"/>
                                          </p:val>
                                        </p:tav>
                                        <p:tav tm="100000">
                                          <p:val>
                                            <p:strVal val="#ppt_y"/>
                                          </p:val>
                                        </p:tav>
                                      </p:tavLst>
                                    </p:anim>
                                    <p:animEffect transition="in" filter="wipe(up)">
                                      <p:cBhvr>
                                        <p:cTn id="8" dur="500"/>
                                        <p:tgtEl>
                                          <p:spTgt spid="100"/>
                                        </p:tgtEl>
                                      </p:cBhvr>
                                    </p:animEffect>
                                  </p:childTnLst>
                                </p:cTn>
                              </p:par>
                              <p:par>
                                <p:cTn id="9" presetID="12" presetClass="entr" presetSubtype="4"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anim calcmode="lin" valueType="num">
                                      <p:cBhvr additive="base">
                                        <p:cTn id="11" dur="500"/>
                                        <p:tgtEl>
                                          <p:spTgt spid="97"/>
                                        </p:tgtEl>
                                        <p:attrNameLst>
                                          <p:attrName>ppt_y</p:attrName>
                                        </p:attrNameLst>
                                      </p:cBhvr>
                                      <p:tavLst>
                                        <p:tav tm="0">
                                          <p:val>
                                            <p:strVal val="#ppt_y+#ppt_h*1.125000"/>
                                          </p:val>
                                        </p:tav>
                                        <p:tav tm="100000">
                                          <p:val>
                                            <p:strVal val="#ppt_y"/>
                                          </p:val>
                                        </p:tav>
                                      </p:tavLst>
                                    </p:anim>
                                    <p:animEffect transition="in" filter="wipe(up)">
                                      <p:cBhvr>
                                        <p:cTn id="12" dur="500"/>
                                        <p:tgtEl>
                                          <p:spTgt spid="97"/>
                                        </p:tgtEl>
                                      </p:cBhvr>
                                    </p:animEffect>
                                  </p:childTnLst>
                                </p:cTn>
                              </p:par>
                              <p:par>
                                <p:cTn id="13" presetID="12" presetClass="entr" presetSubtype="4" fill="hold" nodeType="withEffect">
                                  <p:stCondLst>
                                    <p:cond delay="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500"/>
                                        <p:tgtEl>
                                          <p:spTgt spid="94"/>
                                        </p:tgtEl>
                                        <p:attrNameLst>
                                          <p:attrName>ppt_y</p:attrName>
                                        </p:attrNameLst>
                                      </p:cBhvr>
                                      <p:tavLst>
                                        <p:tav tm="0">
                                          <p:val>
                                            <p:strVal val="#ppt_y+#ppt_h*1.125000"/>
                                          </p:val>
                                        </p:tav>
                                        <p:tav tm="100000">
                                          <p:val>
                                            <p:strVal val="#ppt_y"/>
                                          </p:val>
                                        </p:tav>
                                      </p:tavLst>
                                    </p:anim>
                                    <p:animEffect transition="in" filter="wipe(up)">
                                      <p:cBhvr>
                                        <p:cTn id="16" dur="500"/>
                                        <p:tgtEl>
                                          <p:spTgt spid="94"/>
                                        </p:tgtEl>
                                      </p:cBhvr>
                                    </p:animEffect>
                                  </p:childTnLst>
                                </p:cTn>
                              </p:par>
                              <p:par>
                                <p:cTn id="17" presetID="12" presetClass="entr" presetSubtype="4" fill="hold" nodeType="withEffect">
                                  <p:stCondLst>
                                    <p:cond delay="0"/>
                                  </p:stCondLst>
                                  <p:childTnLst>
                                    <p:set>
                                      <p:cBhvr>
                                        <p:cTn id="18" dur="1" fill="hold">
                                          <p:stCondLst>
                                            <p:cond delay="0"/>
                                          </p:stCondLst>
                                        </p:cTn>
                                        <p:tgtEl>
                                          <p:spTgt spid="91"/>
                                        </p:tgtEl>
                                        <p:attrNameLst>
                                          <p:attrName>style.visibility</p:attrName>
                                        </p:attrNameLst>
                                      </p:cBhvr>
                                      <p:to>
                                        <p:strVal val="visible"/>
                                      </p:to>
                                    </p:set>
                                    <p:anim calcmode="lin" valueType="num">
                                      <p:cBhvr additive="base">
                                        <p:cTn id="19" dur="500"/>
                                        <p:tgtEl>
                                          <p:spTgt spid="91"/>
                                        </p:tgtEl>
                                        <p:attrNameLst>
                                          <p:attrName>ppt_y</p:attrName>
                                        </p:attrNameLst>
                                      </p:cBhvr>
                                      <p:tavLst>
                                        <p:tav tm="0">
                                          <p:val>
                                            <p:strVal val="#ppt_y+#ppt_h*1.125000"/>
                                          </p:val>
                                        </p:tav>
                                        <p:tav tm="100000">
                                          <p:val>
                                            <p:strVal val="#ppt_y"/>
                                          </p:val>
                                        </p:tav>
                                      </p:tavLst>
                                    </p:anim>
                                    <p:animEffect transition="in" filter="wipe(up)">
                                      <p:cBhvr>
                                        <p:cTn id="20" dur="500"/>
                                        <p:tgtEl>
                                          <p:spTgt spid="91"/>
                                        </p:tgtEl>
                                      </p:cBhvr>
                                    </p:animEffect>
                                  </p:childTnLst>
                                </p:cTn>
                              </p:par>
                              <p:par>
                                <p:cTn id="21" presetID="12" presetClass="entr" presetSubtype="4" fill="hold" nodeType="withEffect">
                                  <p:stCondLst>
                                    <p:cond delay="0"/>
                                  </p:stCondLst>
                                  <p:childTnLst>
                                    <p:set>
                                      <p:cBhvr>
                                        <p:cTn id="22" dur="1" fill="hold">
                                          <p:stCondLst>
                                            <p:cond delay="0"/>
                                          </p:stCondLst>
                                        </p:cTn>
                                        <p:tgtEl>
                                          <p:spTgt spid="88"/>
                                        </p:tgtEl>
                                        <p:attrNameLst>
                                          <p:attrName>style.visibility</p:attrName>
                                        </p:attrNameLst>
                                      </p:cBhvr>
                                      <p:to>
                                        <p:strVal val="visible"/>
                                      </p:to>
                                    </p:set>
                                    <p:anim calcmode="lin" valueType="num">
                                      <p:cBhvr additive="base">
                                        <p:cTn id="23" dur="500"/>
                                        <p:tgtEl>
                                          <p:spTgt spid="88"/>
                                        </p:tgtEl>
                                        <p:attrNameLst>
                                          <p:attrName>ppt_y</p:attrName>
                                        </p:attrNameLst>
                                      </p:cBhvr>
                                      <p:tavLst>
                                        <p:tav tm="0">
                                          <p:val>
                                            <p:strVal val="#ppt_y+#ppt_h*1.125000"/>
                                          </p:val>
                                        </p:tav>
                                        <p:tav tm="100000">
                                          <p:val>
                                            <p:strVal val="#ppt_y"/>
                                          </p:val>
                                        </p:tav>
                                      </p:tavLst>
                                    </p:anim>
                                    <p:animEffect transition="in" filter="wipe(up)">
                                      <p:cBhvr>
                                        <p:cTn id="24" dur="500"/>
                                        <p:tgtEl>
                                          <p:spTgt spid="88"/>
                                        </p:tgtEl>
                                      </p:cBhvr>
                                    </p:animEffect>
                                  </p:childTnLst>
                                </p:cTn>
                              </p:par>
                              <p:par>
                                <p:cTn id="25" presetID="12" presetClass="entr" presetSubtype="4"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additive="base">
                                        <p:cTn id="27" dur="500"/>
                                        <p:tgtEl>
                                          <p:spTgt spid="85"/>
                                        </p:tgtEl>
                                        <p:attrNameLst>
                                          <p:attrName>ppt_y</p:attrName>
                                        </p:attrNameLst>
                                      </p:cBhvr>
                                      <p:tavLst>
                                        <p:tav tm="0">
                                          <p:val>
                                            <p:strVal val="#ppt_y+#ppt_h*1.125000"/>
                                          </p:val>
                                        </p:tav>
                                        <p:tav tm="100000">
                                          <p:val>
                                            <p:strVal val="#ppt_y"/>
                                          </p:val>
                                        </p:tav>
                                      </p:tavLst>
                                    </p:anim>
                                    <p:animEffect transition="in" filter="wipe(up)">
                                      <p:cBhvr>
                                        <p:cTn id="28" dur="500"/>
                                        <p:tgtEl>
                                          <p:spTgt spid="85"/>
                                        </p:tgtEl>
                                      </p:cBhvr>
                                    </p:animEffect>
                                  </p:childTnLst>
                                </p:cTn>
                              </p:par>
                              <p:par>
                                <p:cTn id="29" presetID="12" presetClass="entr" presetSubtype="4" fill="hold" nodeType="withEffect">
                                  <p:stCondLst>
                                    <p:cond delay="0"/>
                                  </p:stCondLst>
                                  <p:childTnLst>
                                    <p:set>
                                      <p:cBhvr>
                                        <p:cTn id="30" dur="1" fill="hold">
                                          <p:stCondLst>
                                            <p:cond delay="0"/>
                                          </p:stCondLst>
                                        </p:cTn>
                                        <p:tgtEl>
                                          <p:spTgt spid="79"/>
                                        </p:tgtEl>
                                        <p:attrNameLst>
                                          <p:attrName>style.visibility</p:attrName>
                                        </p:attrNameLst>
                                      </p:cBhvr>
                                      <p:to>
                                        <p:strVal val="visible"/>
                                      </p:to>
                                    </p:set>
                                    <p:anim calcmode="lin" valueType="num">
                                      <p:cBhvr additive="base">
                                        <p:cTn id="31" dur="500"/>
                                        <p:tgtEl>
                                          <p:spTgt spid="79"/>
                                        </p:tgtEl>
                                        <p:attrNameLst>
                                          <p:attrName>ppt_y</p:attrName>
                                        </p:attrNameLst>
                                      </p:cBhvr>
                                      <p:tavLst>
                                        <p:tav tm="0">
                                          <p:val>
                                            <p:strVal val="#ppt_y+#ppt_h*1.125000"/>
                                          </p:val>
                                        </p:tav>
                                        <p:tav tm="100000">
                                          <p:val>
                                            <p:strVal val="#ppt_y"/>
                                          </p:val>
                                        </p:tav>
                                      </p:tavLst>
                                    </p:anim>
                                    <p:animEffect transition="in" filter="wipe(up)">
                                      <p:cBhvr>
                                        <p:cTn id="32" dur="500"/>
                                        <p:tgtEl>
                                          <p:spTgt spid="79"/>
                                        </p:tgtEl>
                                      </p:cBhvr>
                                    </p:animEffect>
                                  </p:childTnLst>
                                </p:cTn>
                              </p:par>
                              <p:par>
                                <p:cTn id="33" presetID="12" presetClass="entr" presetSubtype="4" fill="hold" nodeType="withEffect">
                                  <p:stCondLst>
                                    <p:cond delay="0"/>
                                  </p:stCondLst>
                                  <p:childTnLst>
                                    <p:set>
                                      <p:cBhvr>
                                        <p:cTn id="34" dur="1" fill="hold">
                                          <p:stCondLst>
                                            <p:cond delay="0"/>
                                          </p:stCondLst>
                                        </p:cTn>
                                        <p:tgtEl>
                                          <p:spTgt spid="82"/>
                                        </p:tgtEl>
                                        <p:attrNameLst>
                                          <p:attrName>style.visibility</p:attrName>
                                        </p:attrNameLst>
                                      </p:cBhvr>
                                      <p:to>
                                        <p:strVal val="visible"/>
                                      </p:to>
                                    </p:set>
                                    <p:anim calcmode="lin" valueType="num">
                                      <p:cBhvr additive="base">
                                        <p:cTn id="35" dur="500"/>
                                        <p:tgtEl>
                                          <p:spTgt spid="82"/>
                                        </p:tgtEl>
                                        <p:attrNameLst>
                                          <p:attrName>ppt_y</p:attrName>
                                        </p:attrNameLst>
                                      </p:cBhvr>
                                      <p:tavLst>
                                        <p:tav tm="0">
                                          <p:val>
                                            <p:strVal val="#ppt_y+#ppt_h*1.125000"/>
                                          </p:val>
                                        </p:tav>
                                        <p:tav tm="100000">
                                          <p:val>
                                            <p:strVal val="#ppt_y"/>
                                          </p:val>
                                        </p:tav>
                                      </p:tavLst>
                                    </p:anim>
                                    <p:animEffect transition="in" filter="wipe(up)">
                                      <p:cBhvr>
                                        <p:cTn id="36" dur="500"/>
                                        <p:tgtEl>
                                          <p:spTgt spid="82"/>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nodeType="clickEffect">
                                  <p:stCondLst>
                                    <p:cond delay="0"/>
                                  </p:stCondLst>
                                  <p:childTnLst>
                                    <p:set>
                                      <p:cBhvr>
                                        <p:cTn id="40" dur="1" fill="hold">
                                          <p:stCondLst>
                                            <p:cond delay="0"/>
                                          </p:stCondLst>
                                        </p:cTn>
                                        <p:tgtEl>
                                          <p:spTgt spid="75"/>
                                        </p:tgtEl>
                                        <p:attrNameLst>
                                          <p:attrName>style.visibility</p:attrName>
                                        </p:attrNameLst>
                                      </p:cBhvr>
                                      <p:to>
                                        <p:strVal val="visible"/>
                                      </p:to>
                                    </p:set>
                                    <p:anim calcmode="lin" valueType="num">
                                      <p:cBhvr additive="base">
                                        <p:cTn id="41" dur="500"/>
                                        <p:tgtEl>
                                          <p:spTgt spid="75"/>
                                        </p:tgtEl>
                                        <p:attrNameLst>
                                          <p:attrName>ppt_y</p:attrName>
                                        </p:attrNameLst>
                                      </p:cBhvr>
                                      <p:tavLst>
                                        <p:tav tm="0">
                                          <p:val>
                                            <p:strVal val="#ppt_y+#ppt_h*1.125000"/>
                                          </p:val>
                                        </p:tav>
                                        <p:tav tm="100000">
                                          <p:val>
                                            <p:strVal val="#ppt_y"/>
                                          </p:val>
                                        </p:tav>
                                      </p:tavLst>
                                    </p:anim>
                                    <p:animEffect transition="in" filter="wipe(up)">
                                      <p:cBhvr>
                                        <p:cTn id="42" dur="500"/>
                                        <p:tgtEl>
                                          <p:spTgt spid="75"/>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78"/>
                                        </p:tgtEl>
                                        <p:attrNameLst>
                                          <p:attrName>style.visibility</p:attrName>
                                        </p:attrNameLst>
                                      </p:cBhvr>
                                      <p:to>
                                        <p:strVal val="visible"/>
                                      </p:to>
                                    </p:set>
                                    <p:anim calcmode="lin" valueType="num">
                                      <p:cBhvr additive="base">
                                        <p:cTn id="45" dur="500"/>
                                        <p:tgtEl>
                                          <p:spTgt spid="78"/>
                                        </p:tgtEl>
                                        <p:attrNameLst>
                                          <p:attrName>ppt_y</p:attrName>
                                        </p:attrNameLst>
                                      </p:cBhvr>
                                      <p:tavLst>
                                        <p:tav tm="0">
                                          <p:val>
                                            <p:strVal val="#ppt_y+#ppt_h*1.125000"/>
                                          </p:val>
                                        </p:tav>
                                        <p:tav tm="100000">
                                          <p:val>
                                            <p:strVal val="#ppt_y"/>
                                          </p:val>
                                        </p:tav>
                                      </p:tavLst>
                                    </p:anim>
                                    <p:animEffect transition="in" filter="wipe(up)">
                                      <p:cBhvr>
                                        <p:cTn id="46" dur="500"/>
                                        <p:tgtEl>
                                          <p:spTgt spid="78"/>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2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3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nodeType="clickEffect">
                                  <p:stCondLst>
                                    <p:cond delay="0"/>
                                  </p:stCondLst>
                                  <p:childTnLst>
                                    <p:set>
                                      <p:cBhvr>
                                        <p:cTn id="60" dur="1" fill="hold">
                                          <p:stCondLst>
                                            <p:cond delay="0"/>
                                          </p:stCondLst>
                                        </p:cTn>
                                        <p:tgtEl>
                                          <p:spTgt spid="109"/>
                                        </p:tgtEl>
                                        <p:attrNameLst>
                                          <p:attrName>style.visibility</p:attrName>
                                        </p:attrNameLst>
                                      </p:cBhvr>
                                      <p:to>
                                        <p:strVal val="visible"/>
                                      </p:to>
                                    </p:set>
                                    <p:anim calcmode="lin" valueType="num">
                                      <p:cBhvr additive="base">
                                        <p:cTn id="61" dur="500"/>
                                        <p:tgtEl>
                                          <p:spTgt spid="109"/>
                                        </p:tgtEl>
                                        <p:attrNameLst>
                                          <p:attrName>ppt_y</p:attrName>
                                        </p:attrNameLst>
                                      </p:cBhvr>
                                      <p:tavLst>
                                        <p:tav tm="0">
                                          <p:val>
                                            <p:strVal val="#ppt_y+#ppt_h*1.125000"/>
                                          </p:val>
                                        </p:tav>
                                        <p:tav tm="100000">
                                          <p:val>
                                            <p:strVal val="#ppt_y"/>
                                          </p:val>
                                        </p:tav>
                                      </p:tavLst>
                                    </p:anim>
                                    <p:animEffect transition="in" filter="wipe(up)">
                                      <p:cBhvr>
                                        <p:cTn id="62" dur="500"/>
                                        <p:tgtEl>
                                          <p:spTgt spid="109"/>
                                        </p:tgtEl>
                                      </p:cBhvr>
                                    </p:animEffect>
                                  </p:childTnLst>
                                </p:cTn>
                              </p:par>
                              <p:par>
                                <p:cTn id="63" presetID="12" presetClass="entr" presetSubtype="4" fill="hold" nodeType="withEffect">
                                  <p:stCondLst>
                                    <p:cond delay="0"/>
                                  </p:stCondLst>
                                  <p:childTnLst>
                                    <p:set>
                                      <p:cBhvr>
                                        <p:cTn id="64" dur="1" fill="hold">
                                          <p:stCondLst>
                                            <p:cond delay="0"/>
                                          </p:stCondLst>
                                        </p:cTn>
                                        <p:tgtEl>
                                          <p:spTgt spid="106"/>
                                        </p:tgtEl>
                                        <p:attrNameLst>
                                          <p:attrName>style.visibility</p:attrName>
                                        </p:attrNameLst>
                                      </p:cBhvr>
                                      <p:to>
                                        <p:strVal val="visible"/>
                                      </p:to>
                                    </p:set>
                                    <p:anim calcmode="lin" valueType="num">
                                      <p:cBhvr additive="base">
                                        <p:cTn id="65" dur="500"/>
                                        <p:tgtEl>
                                          <p:spTgt spid="106"/>
                                        </p:tgtEl>
                                        <p:attrNameLst>
                                          <p:attrName>ppt_y</p:attrName>
                                        </p:attrNameLst>
                                      </p:cBhvr>
                                      <p:tavLst>
                                        <p:tav tm="0">
                                          <p:val>
                                            <p:strVal val="#ppt_y+#ppt_h*1.125000"/>
                                          </p:val>
                                        </p:tav>
                                        <p:tav tm="100000">
                                          <p:val>
                                            <p:strVal val="#ppt_y"/>
                                          </p:val>
                                        </p:tav>
                                      </p:tavLst>
                                    </p:anim>
                                    <p:animEffect transition="in" filter="wipe(up)">
                                      <p:cBhvr>
                                        <p:cTn id="66" dur="500"/>
                                        <p:tgtEl>
                                          <p:spTgt spid="106"/>
                                        </p:tgtEl>
                                      </p:cBhvr>
                                    </p:animEffect>
                                  </p:childTnLst>
                                </p:cTn>
                              </p:par>
                              <p:par>
                                <p:cTn id="67" presetID="12" presetClass="entr" presetSubtype="4" fill="hold" nodeType="withEffect">
                                  <p:stCondLst>
                                    <p:cond delay="0"/>
                                  </p:stCondLst>
                                  <p:childTnLst>
                                    <p:set>
                                      <p:cBhvr>
                                        <p:cTn id="68" dur="1" fill="hold">
                                          <p:stCondLst>
                                            <p:cond delay="0"/>
                                          </p:stCondLst>
                                        </p:cTn>
                                        <p:tgtEl>
                                          <p:spTgt spid="103"/>
                                        </p:tgtEl>
                                        <p:attrNameLst>
                                          <p:attrName>style.visibility</p:attrName>
                                        </p:attrNameLst>
                                      </p:cBhvr>
                                      <p:to>
                                        <p:strVal val="visible"/>
                                      </p:to>
                                    </p:set>
                                    <p:anim calcmode="lin" valueType="num">
                                      <p:cBhvr additive="base">
                                        <p:cTn id="69" dur="500"/>
                                        <p:tgtEl>
                                          <p:spTgt spid="103"/>
                                        </p:tgtEl>
                                        <p:attrNameLst>
                                          <p:attrName>ppt_y</p:attrName>
                                        </p:attrNameLst>
                                      </p:cBhvr>
                                      <p:tavLst>
                                        <p:tav tm="0">
                                          <p:val>
                                            <p:strVal val="#ppt_y+#ppt_h*1.125000"/>
                                          </p:val>
                                        </p:tav>
                                        <p:tav tm="100000">
                                          <p:val>
                                            <p:strVal val="#ppt_y"/>
                                          </p:val>
                                        </p:tav>
                                      </p:tavLst>
                                    </p:anim>
                                    <p:animEffect transition="in" filter="wipe(up)">
                                      <p:cBhvr>
                                        <p:cTn id="70" dur="500"/>
                                        <p:tgtEl>
                                          <p:spTgt spid="103"/>
                                        </p:tgtEl>
                                      </p:cBhvr>
                                    </p:animEffect>
                                  </p:childTnLst>
                                </p:cTn>
                              </p:par>
                              <p:par>
                                <p:cTn id="71" presetID="12" presetClass="entr" presetSubtype="4" fill="hold" nodeType="withEffect">
                                  <p:stCondLst>
                                    <p:cond delay="0"/>
                                  </p:stCondLst>
                                  <p:childTnLst>
                                    <p:set>
                                      <p:cBhvr>
                                        <p:cTn id="72" dur="1" fill="hold">
                                          <p:stCondLst>
                                            <p:cond delay="0"/>
                                          </p:stCondLst>
                                        </p:cTn>
                                        <p:tgtEl>
                                          <p:spTgt spid="112"/>
                                        </p:tgtEl>
                                        <p:attrNameLst>
                                          <p:attrName>style.visibility</p:attrName>
                                        </p:attrNameLst>
                                      </p:cBhvr>
                                      <p:to>
                                        <p:strVal val="visible"/>
                                      </p:to>
                                    </p:set>
                                    <p:anim calcmode="lin" valueType="num">
                                      <p:cBhvr additive="base">
                                        <p:cTn id="73" dur="500"/>
                                        <p:tgtEl>
                                          <p:spTgt spid="112"/>
                                        </p:tgtEl>
                                        <p:attrNameLst>
                                          <p:attrName>ppt_y</p:attrName>
                                        </p:attrNameLst>
                                      </p:cBhvr>
                                      <p:tavLst>
                                        <p:tav tm="0">
                                          <p:val>
                                            <p:strVal val="#ppt_y+#ppt_h*1.125000"/>
                                          </p:val>
                                        </p:tav>
                                        <p:tav tm="100000">
                                          <p:val>
                                            <p:strVal val="#ppt_y"/>
                                          </p:val>
                                        </p:tav>
                                      </p:tavLst>
                                    </p:anim>
                                    <p:animEffect transition="in" filter="wipe(up)">
                                      <p:cBhvr>
                                        <p:cTn id="74" dur="500"/>
                                        <p:tgtEl>
                                          <p:spTgt spid="112"/>
                                        </p:tgtEl>
                                      </p:cBhvr>
                                    </p:animEffect>
                                  </p:childTnLst>
                                </p:cTn>
                              </p:par>
                              <p:par>
                                <p:cTn id="75" presetID="12" presetClass="entr" presetSubtype="4" fill="hold" nodeType="withEffect">
                                  <p:stCondLst>
                                    <p:cond delay="0"/>
                                  </p:stCondLst>
                                  <p:childTnLst>
                                    <p:set>
                                      <p:cBhvr>
                                        <p:cTn id="76" dur="1" fill="hold">
                                          <p:stCondLst>
                                            <p:cond delay="0"/>
                                          </p:stCondLst>
                                        </p:cTn>
                                        <p:tgtEl>
                                          <p:spTgt spid="115"/>
                                        </p:tgtEl>
                                        <p:attrNameLst>
                                          <p:attrName>style.visibility</p:attrName>
                                        </p:attrNameLst>
                                      </p:cBhvr>
                                      <p:to>
                                        <p:strVal val="visible"/>
                                      </p:to>
                                    </p:set>
                                    <p:anim calcmode="lin" valueType="num">
                                      <p:cBhvr additive="base">
                                        <p:cTn id="77" dur="500"/>
                                        <p:tgtEl>
                                          <p:spTgt spid="115"/>
                                        </p:tgtEl>
                                        <p:attrNameLst>
                                          <p:attrName>ppt_y</p:attrName>
                                        </p:attrNameLst>
                                      </p:cBhvr>
                                      <p:tavLst>
                                        <p:tav tm="0">
                                          <p:val>
                                            <p:strVal val="#ppt_y+#ppt_h*1.125000"/>
                                          </p:val>
                                        </p:tav>
                                        <p:tav tm="100000">
                                          <p:val>
                                            <p:strVal val="#ppt_y"/>
                                          </p:val>
                                        </p:tav>
                                      </p:tavLst>
                                    </p:anim>
                                    <p:animEffect transition="in" filter="wipe(up)">
                                      <p:cBhvr>
                                        <p:cTn id="78" dur="500"/>
                                        <p:tgtEl>
                                          <p:spTgt spid="115"/>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69"/>
                                        </p:tgtEl>
                                        <p:attrNameLst>
                                          <p:attrName>style.visibility</p:attrName>
                                        </p:attrNameLst>
                                      </p:cBhvr>
                                      <p:to>
                                        <p:strVal val="visible"/>
                                      </p:to>
                                    </p:set>
                                    <p:anim calcmode="lin" valueType="num">
                                      <p:cBhvr additive="base">
                                        <p:cTn id="83" dur="500" fill="hold"/>
                                        <p:tgtEl>
                                          <p:spTgt spid="69"/>
                                        </p:tgtEl>
                                        <p:attrNameLst>
                                          <p:attrName>ppt_x</p:attrName>
                                        </p:attrNameLst>
                                      </p:cBhvr>
                                      <p:tavLst>
                                        <p:tav tm="0">
                                          <p:val>
                                            <p:strVal val="#ppt_x"/>
                                          </p:val>
                                        </p:tav>
                                        <p:tav tm="100000">
                                          <p:val>
                                            <p:strVal val="#ppt_x"/>
                                          </p:val>
                                        </p:tav>
                                      </p:tavLst>
                                    </p:anim>
                                    <p:anim calcmode="lin" valueType="num">
                                      <p:cBhvr additive="base">
                                        <p:cTn id="84" dur="500" fill="hold"/>
                                        <p:tgtEl>
                                          <p:spTgt spid="69"/>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66"/>
                                        </p:tgtEl>
                                        <p:attrNameLst>
                                          <p:attrName>style.visibility</p:attrName>
                                        </p:attrNameLst>
                                      </p:cBhvr>
                                      <p:to>
                                        <p:strVal val="visible"/>
                                      </p:to>
                                    </p:set>
                                    <p:anim calcmode="lin" valueType="num">
                                      <p:cBhvr additive="base">
                                        <p:cTn id="87" dur="500" fill="hold"/>
                                        <p:tgtEl>
                                          <p:spTgt spid="66"/>
                                        </p:tgtEl>
                                        <p:attrNameLst>
                                          <p:attrName>ppt_x</p:attrName>
                                        </p:attrNameLst>
                                      </p:cBhvr>
                                      <p:tavLst>
                                        <p:tav tm="0">
                                          <p:val>
                                            <p:strVal val="#ppt_x"/>
                                          </p:val>
                                        </p:tav>
                                        <p:tav tm="100000">
                                          <p:val>
                                            <p:strVal val="#ppt_x"/>
                                          </p:val>
                                        </p:tav>
                                      </p:tavLst>
                                    </p:anim>
                                    <p:anim calcmode="lin" valueType="num">
                                      <p:cBhvr additive="base">
                                        <p:cTn id="88"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3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2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3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5"/>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3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2" presetClass="entr" presetSubtype="4" fill="hold" nodeType="clickEffect">
                                  <p:stCondLst>
                                    <p:cond delay="0"/>
                                  </p:stCondLst>
                                  <p:childTnLst>
                                    <p:set>
                                      <p:cBhvr>
                                        <p:cTn id="104" dur="1" fill="hold">
                                          <p:stCondLst>
                                            <p:cond delay="0"/>
                                          </p:stCondLst>
                                        </p:cTn>
                                        <p:tgtEl>
                                          <p:spTgt spid="62"/>
                                        </p:tgtEl>
                                        <p:attrNameLst>
                                          <p:attrName>style.visibility</p:attrName>
                                        </p:attrNameLst>
                                      </p:cBhvr>
                                      <p:to>
                                        <p:strVal val="visible"/>
                                      </p:to>
                                    </p:set>
                                    <p:anim calcmode="lin" valueType="num">
                                      <p:cBhvr additive="base">
                                        <p:cTn id="105" dur="500"/>
                                        <p:tgtEl>
                                          <p:spTgt spid="62"/>
                                        </p:tgtEl>
                                        <p:attrNameLst>
                                          <p:attrName>ppt_y</p:attrName>
                                        </p:attrNameLst>
                                      </p:cBhvr>
                                      <p:tavLst>
                                        <p:tav tm="0">
                                          <p:val>
                                            <p:strVal val="#ppt_y+#ppt_h*1.125000"/>
                                          </p:val>
                                        </p:tav>
                                        <p:tav tm="100000">
                                          <p:val>
                                            <p:strVal val="#ppt_y"/>
                                          </p:val>
                                        </p:tav>
                                      </p:tavLst>
                                    </p:anim>
                                    <p:animEffect transition="in" filter="wipe(up)">
                                      <p:cBhvr>
                                        <p:cTn id="106" dur="500"/>
                                        <p:tgtEl>
                                          <p:spTgt spid="62"/>
                                        </p:tgtEl>
                                      </p:cBhvr>
                                    </p:animEffect>
                                  </p:childTnLst>
                                </p:cTn>
                              </p:par>
                              <p:par>
                                <p:cTn id="107" presetID="12" presetClass="entr" presetSubtype="4" fill="hold" nodeType="withEffect">
                                  <p:stCondLst>
                                    <p:cond delay="0"/>
                                  </p:stCondLst>
                                  <p:childTnLst>
                                    <p:set>
                                      <p:cBhvr>
                                        <p:cTn id="108" dur="1" fill="hold">
                                          <p:stCondLst>
                                            <p:cond delay="0"/>
                                          </p:stCondLst>
                                        </p:cTn>
                                        <p:tgtEl>
                                          <p:spTgt spid="141"/>
                                        </p:tgtEl>
                                        <p:attrNameLst>
                                          <p:attrName>style.visibility</p:attrName>
                                        </p:attrNameLst>
                                      </p:cBhvr>
                                      <p:to>
                                        <p:strVal val="visible"/>
                                      </p:to>
                                    </p:set>
                                    <p:anim calcmode="lin" valueType="num">
                                      <p:cBhvr additive="base">
                                        <p:cTn id="109" dur="500"/>
                                        <p:tgtEl>
                                          <p:spTgt spid="141"/>
                                        </p:tgtEl>
                                        <p:attrNameLst>
                                          <p:attrName>ppt_y</p:attrName>
                                        </p:attrNameLst>
                                      </p:cBhvr>
                                      <p:tavLst>
                                        <p:tav tm="0">
                                          <p:val>
                                            <p:strVal val="#ppt_y+#ppt_h*1.125000"/>
                                          </p:val>
                                        </p:tav>
                                        <p:tav tm="100000">
                                          <p:val>
                                            <p:strVal val="#ppt_y"/>
                                          </p:val>
                                        </p:tav>
                                      </p:tavLst>
                                    </p:anim>
                                    <p:animEffect transition="in" filter="wipe(up)">
                                      <p:cBhvr>
                                        <p:cTn id="110" dur="500"/>
                                        <p:tgtEl>
                                          <p:spTgt spid="141"/>
                                        </p:tgtEl>
                                      </p:cBhvr>
                                    </p:animEffect>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61"/>
                                        </p:tgtEl>
                                        <p:attrNameLst>
                                          <p:attrName>style.visibility</p:attrName>
                                        </p:attrNameLst>
                                      </p:cBhvr>
                                      <p:to>
                                        <p:strVal val="visible"/>
                                      </p:to>
                                    </p:set>
                                    <p:anim calcmode="lin" valueType="num">
                                      <p:cBhvr additive="base">
                                        <p:cTn id="115" dur="500" fill="hold"/>
                                        <p:tgtEl>
                                          <p:spTgt spid="61"/>
                                        </p:tgtEl>
                                        <p:attrNameLst>
                                          <p:attrName>ppt_x</p:attrName>
                                        </p:attrNameLst>
                                      </p:cBhvr>
                                      <p:tavLst>
                                        <p:tav tm="0">
                                          <p:val>
                                            <p:strVal val="#ppt_x"/>
                                          </p:val>
                                        </p:tav>
                                        <p:tav tm="100000">
                                          <p:val>
                                            <p:strVal val="#ppt_x"/>
                                          </p:val>
                                        </p:tav>
                                      </p:tavLst>
                                    </p:anim>
                                    <p:anim calcmode="lin" valueType="num">
                                      <p:cBhvr additive="base">
                                        <p:cTn id="116" dur="500" fill="hold"/>
                                        <p:tgtEl>
                                          <p:spTgt spid="61"/>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57"/>
                                        </p:tgtEl>
                                        <p:attrNameLst>
                                          <p:attrName>style.visibility</p:attrName>
                                        </p:attrNameLst>
                                      </p:cBhvr>
                                      <p:to>
                                        <p:strVal val="visible"/>
                                      </p:to>
                                    </p:set>
                                    <p:anim calcmode="lin" valueType="num">
                                      <p:cBhvr additive="base">
                                        <p:cTn id="119" dur="500" fill="hold"/>
                                        <p:tgtEl>
                                          <p:spTgt spid="57"/>
                                        </p:tgtEl>
                                        <p:attrNameLst>
                                          <p:attrName>ppt_x</p:attrName>
                                        </p:attrNameLst>
                                      </p:cBhvr>
                                      <p:tavLst>
                                        <p:tav tm="0">
                                          <p:val>
                                            <p:strVal val="#ppt_x"/>
                                          </p:val>
                                        </p:tav>
                                        <p:tav tm="100000">
                                          <p:val>
                                            <p:strVal val="#ppt_x"/>
                                          </p:val>
                                        </p:tav>
                                      </p:tavLst>
                                    </p:anim>
                                    <p:anim calcmode="lin" valueType="num">
                                      <p:cBhvr additive="base">
                                        <p:cTn id="120"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51"/>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23"/>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19"/>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2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6" presetClass="emph" presetSubtype="0" repeatCount="4000" fill="hold" grpId="0" nodeType="clickEffect">
                                  <p:stCondLst>
                                    <p:cond delay="0"/>
                                  </p:stCondLst>
                                  <p:childTnLst>
                                    <p:animScale>
                                      <p:cBhvr>
                                        <p:cTn id="134" dur="1000" fill="hold"/>
                                        <p:tgtEl>
                                          <p:spTgt spid="168"/>
                                        </p:tgtEl>
                                      </p:cBhvr>
                                      <p:by x="150000" y="150000"/>
                                    </p:animScale>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146"/>
                                        </p:tgtEl>
                                        <p:attrNameLst>
                                          <p:attrName>style.visibility</p:attrName>
                                        </p:attrNameLst>
                                      </p:cBhvr>
                                      <p:to>
                                        <p:strVal val="visible"/>
                                      </p:to>
                                    </p:set>
                                    <p:anim calcmode="lin" valueType="num">
                                      <p:cBhvr additive="base">
                                        <p:cTn id="139" dur="500" fill="hold"/>
                                        <p:tgtEl>
                                          <p:spTgt spid="146"/>
                                        </p:tgtEl>
                                        <p:attrNameLst>
                                          <p:attrName>ppt_x</p:attrName>
                                        </p:attrNameLst>
                                      </p:cBhvr>
                                      <p:tavLst>
                                        <p:tav tm="0">
                                          <p:val>
                                            <p:strVal val="#ppt_x"/>
                                          </p:val>
                                        </p:tav>
                                        <p:tav tm="100000">
                                          <p:val>
                                            <p:strVal val="#ppt_x"/>
                                          </p:val>
                                        </p:tav>
                                      </p:tavLst>
                                    </p:anim>
                                    <p:anim calcmode="lin" valueType="num">
                                      <p:cBhvr additive="base">
                                        <p:cTn id="140" dur="500" fill="hold"/>
                                        <p:tgtEl>
                                          <p:spTgt spid="146"/>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2" presetClass="exit" presetSubtype="4" fill="hold" nodeType="clickEffect">
                                  <p:stCondLst>
                                    <p:cond delay="0"/>
                                  </p:stCondLst>
                                  <p:childTnLst>
                                    <p:animEffect transition="out" filter="wipe(down)">
                                      <p:cBhvr>
                                        <p:cTn id="144" dur="500"/>
                                        <p:tgtEl>
                                          <p:spTgt spid="18"/>
                                        </p:tgtEl>
                                      </p:cBhvr>
                                    </p:animEffect>
                                    <p:set>
                                      <p:cBhvr>
                                        <p:cTn id="145" dur="1" fill="hold">
                                          <p:stCondLst>
                                            <p:cond delay="499"/>
                                          </p:stCondLst>
                                        </p:cTn>
                                        <p:tgtEl>
                                          <p:spTgt spid="18"/>
                                        </p:tgtEl>
                                        <p:attrNameLst>
                                          <p:attrName>style.visibility</p:attrName>
                                        </p:attrNameLst>
                                      </p:cBhvr>
                                      <p:to>
                                        <p:strVal val="hidden"/>
                                      </p:to>
                                    </p:set>
                                  </p:childTnLst>
                                </p:cTn>
                              </p:par>
                              <p:par>
                                <p:cTn id="146" presetID="22" presetClass="exit" presetSubtype="4" fill="hold" nodeType="withEffect">
                                  <p:stCondLst>
                                    <p:cond delay="0"/>
                                  </p:stCondLst>
                                  <p:childTnLst>
                                    <p:animEffect transition="out" filter="wipe(down)">
                                      <p:cBhvr>
                                        <p:cTn id="147" dur="500"/>
                                        <p:tgtEl>
                                          <p:spTgt spid="115"/>
                                        </p:tgtEl>
                                      </p:cBhvr>
                                    </p:animEffect>
                                    <p:set>
                                      <p:cBhvr>
                                        <p:cTn id="148" dur="1" fill="hold">
                                          <p:stCondLst>
                                            <p:cond delay="499"/>
                                          </p:stCondLst>
                                        </p:cTn>
                                        <p:tgtEl>
                                          <p:spTgt spid="115"/>
                                        </p:tgtEl>
                                        <p:attrNameLst>
                                          <p:attrName>style.visibility</p:attrName>
                                        </p:attrNameLst>
                                      </p:cBhvr>
                                      <p:to>
                                        <p:strVal val="hidden"/>
                                      </p:to>
                                    </p:set>
                                  </p:childTnLst>
                                </p:cTn>
                              </p:par>
                              <p:par>
                                <p:cTn id="149" presetID="22" presetClass="exit" presetSubtype="4" fill="hold" nodeType="withEffect">
                                  <p:stCondLst>
                                    <p:cond delay="0"/>
                                  </p:stCondLst>
                                  <p:childTnLst>
                                    <p:animEffect transition="out" filter="wipe(down)">
                                      <p:cBhvr>
                                        <p:cTn id="150" dur="500"/>
                                        <p:tgtEl>
                                          <p:spTgt spid="97"/>
                                        </p:tgtEl>
                                      </p:cBhvr>
                                    </p:animEffect>
                                    <p:set>
                                      <p:cBhvr>
                                        <p:cTn id="151" dur="1" fill="hold">
                                          <p:stCondLst>
                                            <p:cond delay="499"/>
                                          </p:stCondLst>
                                        </p:cTn>
                                        <p:tgtEl>
                                          <p:spTgt spid="97"/>
                                        </p:tgtEl>
                                        <p:attrNameLst>
                                          <p:attrName>style.visibility</p:attrName>
                                        </p:attrNameLst>
                                      </p:cBhvr>
                                      <p:to>
                                        <p:strVal val="hidden"/>
                                      </p:to>
                                    </p:set>
                                  </p:childTnLst>
                                </p:cTn>
                              </p:par>
                              <p:par>
                                <p:cTn id="152" presetID="22" presetClass="exit" presetSubtype="4" fill="hold" nodeType="withEffect">
                                  <p:stCondLst>
                                    <p:cond delay="0"/>
                                  </p:stCondLst>
                                  <p:childTnLst>
                                    <p:animEffect transition="out" filter="wipe(down)">
                                      <p:cBhvr>
                                        <p:cTn id="153" dur="500"/>
                                        <p:tgtEl>
                                          <p:spTgt spid="94"/>
                                        </p:tgtEl>
                                      </p:cBhvr>
                                    </p:animEffect>
                                    <p:set>
                                      <p:cBhvr>
                                        <p:cTn id="154" dur="1" fill="hold">
                                          <p:stCondLst>
                                            <p:cond delay="499"/>
                                          </p:stCondLst>
                                        </p:cTn>
                                        <p:tgtEl>
                                          <p:spTgt spid="94"/>
                                        </p:tgtEl>
                                        <p:attrNameLst>
                                          <p:attrName>style.visibility</p:attrName>
                                        </p:attrNameLst>
                                      </p:cBhvr>
                                      <p:to>
                                        <p:strVal val="hidden"/>
                                      </p:to>
                                    </p:set>
                                  </p:childTnLst>
                                </p:cTn>
                              </p:par>
                              <p:par>
                                <p:cTn id="155" presetID="22" presetClass="exit" presetSubtype="4" fill="hold" nodeType="withEffect">
                                  <p:stCondLst>
                                    <p:cond delay="0"/>
                                  </p:stCondLst>
                                  <p:childTnLst>
                                    <p:animEffect transition="out" filter="wipe(down)">
                                      <p:cBhvr>
                                        <p:cTn id="156" dur="500"/>
                                        <p:tgtEl>
                                          <p:spTgt spid="91"/>
                                        </p:tgtEl>
                                      </p:cBhvr>
                                    </p:animEffect>
                                    <p:set>
                                      <p:cBhvr>
                                        <p:cTn id="157" dur="1" fill="hold">
                                          <p:stCondLst>
                                            <p:cond delay="499"/>
                                          </p:stCondLst>
                                        </p:cTn>
                                        <p:tgtEl>
                                          <p:spTgt spid="91"/>
                                        </p:tgtEl>
                                        <p:attrNameLst>
                                          <p:attrName>style.visibility</p:attrName>
                                        </p:attrNameLst>
                                      </p:cBhvr>
                                      <p:to>
                                        <p:strVal val="hidden"/>
                                      </p:to>
                                    </p:set>
                                  </p:childTnLst>
                                </p:cTn>
                              </p:par>
                              <p:par>
                                <p:cTn id="158" presetID="22" presetClass="exit" presetSubtype="4" fill="hold" nodeType="withEffect">
                                  <p:stCondLst>
                                    <p:cond delay="0"/>
                                  </p:stCondLst>
                                  <p:childTnLst>
                                    <p:animEffect transition="out" filter="wipe(down)">
                                      <p:cBhvr>
                                        <p:cTn id="159" dur="500"/>
                                        <p:tgtEl>
                                          <p:spTgt spid="112"/>
                                        </p:tgtEl>
                                      </p:cBhvr>
                                    </p:animEffect>
                                    <p:set>
                                      <p:cBhvr>
                                        <p:cTn id="160" dur="1" fill="hold">
                                          <p:stCondLst>
                                            <p:cond delay="499"/>
                                          </p:stCondLst>
                                        </p:cTn>
                                        <p:tgtEl>
                                          <p:spTgt spid="112"/>
                                        </p:tgtEl>
                                        <p:attrNameLst>
                                          <p:attrName>style.visibility</p:attrName>
                                        </p:attrNameLst>
                                      </p:cBhvr>
                                      <p:to>
                                        <p:strVal val="hidden"/>
                                      </p:to>
                                    </p:set>
                                  </p:childTnLst>
                                </p:cTn>
                              </p:par>
                              <p:par>
                                <p:cTn id="161" presetID="22" presetClass="exit" presetSubtype="4" fill="hold" nodeType="withEffect">
                                  <p:stCondLst>
                                    <p:cond delay="0"/>
                                  </p:stCondLst>
                                  <p:childTnLst>
                                    <p:animEffect transition="out" filter="wipe(down)">
                                      <p:cBhvr>
                                        <p:cTn id="162" dur="500"/>
                                        <p:tgtEl>
                                          <p:spTgt spid="88"/>
                                        </p:tgtEl>
                                      </p:cBhvr>
                                    </p:animEffect>
                                    <p:set>
                                      <p:cBhvr>
                                        <p:cTn id="163" dur="1" fill="hold">
                                          <p:stCondLst>
                                            <p:cond delay="499"/>
                                          </p:stCondLst>
                                        </p:cTn>
                                        <p:tgtEl>
                                          <p:spTgt spid="88"/>
                                        </p:tgtEl>
                                        <p:attrNameLst>
                                          <p:attrName>style.visibility</p:attrName>
                                        </p:attrNameLst>
                                      </p:cBhvr>
                                      <p:to>
                                        <p:strVal val="hidden"/>
                                      </p:to>
                                    </p:set>
                                  </p:childTnLst>
                                </p:cTn>
                              </p:par>
                              <p:par>
                                <p:cTn id="164" presetID="22" presetClass="exit" presetSubtype="4" fill="hold" nodeType="withEffect">
                                  <p:stCondLst>
                                    <p:cond delay="0"/>
                                  </p:stCondLst>
                                  <p:childTnLst>
                                    <p:animEffect transition="out" filter="wipe(down)">
                                      <p:cBhvr>
                                        <p:cTn id="165" dur="500"/>
                                        <p:tgtEl>
                                          <p:spTgt spid="85"/>
                                        </p:tgtEl>
                                      </p:cBhvr>
                                    </p:animEffect>
                                    <p:set>
                                      <p:cBhvr>
                                        <p:cTn id="166" dur="1" fill="hold">
                                          <p:stCondLst>
                                            <p:cond delay="499"/>
                                          </p:stCondLst>
                                        </p:cTn>
                                        <p:tgtEl>
                                          <p:spTgt spid="85"/>
                                        </p:tgtEl>
                                        <p:attrNameLst>
                                          <p:attrName>style.visibility</p:attrName>
                                        </p:attrNameLst>
                                      </p:cBhvr>
                                      <p:to>
                                        <p:strVal val="hidden"/>
                                      </p:to>
                                    </p:set>
                                  </p:childTnLst>
                                </p:cTn>
                              </p:par>
                              <p:par>
                                <p:cTn id="167" presetID="22" presetClass="exit" presetSubtype="4" fill="hold" nodeType="withEffect">
                                  <p:stCondLst>
                                    <p:cond delay="0"/>
                                  </p:stCondLst>
                                  <p:childTnLst>
                                    <p:animEffect transition="out" filter="wipe(down)">
                                      <p:cBhvr>
                                        <p:cTn id="168" dur="500"/>
                                        <p:tgtEl>
                                          <p:spTgt spid="103"/>
                                        </p:tgtEl>
                                      </p:cBhvr>
                                    </p:animEffect>
                                    <p:set>
                                      <p:cBhvr>
                                        <p:cTn id="169" dur="1" fill="hold">
                                          <p:stCondLst>
                                            <p:cond delay="499"/>
                                          </p:stCondLst>
                                        </p:cTn>
                                        <p:tgtEl>
                                          <p:spTgt spid="103"/>
                                        </p:tgtEl>
                                        <p:attrNameLst>
                                          <p:attrName>style.visibility</p:attrName>
                                        </p:attrNameLst>
                                      </p:cBhvr>
                                      <p:to>
                                        <p:strVal val="hidden"/>
                                      </p:to>
                                    </p:set>
                                  </p:childTnLst>
                                </p:cTn>
                              </p:par>
                              <p:par>
                                <p:cTn id="170" presetID="22" presetClass="exit" presetSubtype="4" fill="hold" nodeType="withEffect">
                                  <p:stCondLst>
                                    <p:cond delay="0"/>
                                  </p:stCondLst>
                                  <p:childTnLst>
                                    <p:animEffect transition="out" filter="wipe(down)">
                                      <p:cBhvr>
                                        <p:cTn id="171" dur="500"/>
                                        <p:tgtEl>
                                          <p:spTgt spid="79"/>
                                        </p:tgtEl>
                                      </p:cBhvr>
                                    </p:animEffect>
                                    <p:set>
                                      <p:cBhvr>
                                        <p:cTn id="172" dur="1" fill="hold">
                                          <p:stCondLst>
                                            <p:cond delay="499"/>
                                          </p:stCondLst>
                                        </p:cTn>
                                        <p:tgtEl>
                                          <p:spTgt spid="79"/>
                                        </p:tgtEl>
                                        <p:attrNameLst>
                                          <p:attrName>style.visibility</p:attrName>
                                        </p:attrNameLst>
                                      </p:cBhvr>
                                      <p:to>
                                        <p:strVal val="hidden"/>
                                      </p:to>
                                    </p:set>
                                  </p:childTnLst>
                                </p:cTn>
                              </p:par>
                              <p:par>
                                <p:cTn id="173" presetID="22" presetClass="exit" presetSubtype="4" fill="hold" nodeType="withEffect">
                                  <p:stCondLst>
                                    <p:cond delay="0"/>
                                  </p:stCondLst>
                                  <p:childTnLst>
                                    <p:animEffect transition="out" filter="wipe(down)">
                                      <p:cBhvr>
                                        <p:cTn id="174" dur="500"/>
                                        <p:tgtEl>
                                          <p:spTgt spid="82"/>
                                        </p:tgtEl>
                                      </p:cBhvr>
                                    </p:animEffect>
                                    <p:set>
                                      <p:cBhvr>
                                        <p:cTn id="175" dur="1" fill="hold">
                                          <p:stCondLst>
                                            <p:cond delay="499"/>
                                          </p:stCondLst>
                                        </p:cTn>
                                        <p:tgtEl>
                                          <p:spTgt spid="82"/>
                                        </p:tgtEl>
                                        <p:attrNameLst>
                                          <p:attrName>style.visibility</p:attrName>
                                        </p:attrNameLst>
                                      </p:cBhvr>
                                      <p:to>
                                        <p:strVal val="hidden"/>
                                      </p:to>
                                    </p:set>
                                  </p:childTnLst>
                                </p:cTn>
                              </p:par>
                              <p:par>
                                <p:cTn id="176" presetID="22" presetClass="exit" presetSubtype="4" fill="hold" nodeType="withEffect">
                                  <p:stCondLst>
                                    <p:cond delay="0"/>
                                  </p:stCondLst>
                                  <p:childTnLst>
                                    <p:animEffect transition="out" filter="wipe(down)">
                                      <p:cBhvr>
                                        <p:cTn id="177" dur="500"/>
                                        <p:tgtEl>
                                          <p:spTgt spid="109"/>
                                        </p:tgtEl>
                                      </p:cBhvr>
                                    </p:animEffect>
                                    <p:set>
                                      <p:cBhvr>
                                        <p:cTn id="178" dur="1" fill="hold">
                                          <p:stCondLst>
                                            <p:cond delay="499"/>
                                          </p:stCondLst>
                                        </p:cTn>
                                        <p:tgtEl>
                                          <p:spTgt spid="109"/>
                                        </p:tgtEl>
                                        <p:attrNameLst>
                                          <p:attrName>style.visibility</p:attrName>
                                        </p:attrNameLst>
                                      </p:cBhvr>
                                      <p:to>
                                        <p:strVal val="hidden"/>
                                      </p:to>
                                    </p:set>
                                  </p:childTnLst>
                                </p:cTn>
                              </p:par>
                              <p:par>
                                <p:cTn id="179" presetID="22" presetClass="exit" presetSubtype="4" fill="hold" nodeType="withEffect">
                                  <p:stCondLst>
                                    <p:cond delay="0"/>
                                  </p:stCondLst>
                                  <p:childTnLst>
                                    <p:animEffect transition="out" filter="wipe(down)">
                                      <p:cBhvr>
                                        <p:cTn id="180" dur="500"/>
                                        <p:tgtEl>
                                          <p:spTgt spid="106"/>
                                        </p:tgtEl>
                                      </p:cBhvr>
                                    </p:animEffect>
                                    <p:set>
                                      <p:cBhvr>
                                        <p:cTn id="181" dur="1" fill="hold">
                                          <p:stCondLst>
                                            <p:cond delay="499"/>
                                          </p:stCondLst>
                                        </p:cTn>
                                        <p:tgtEl>
                                          <p:spTgt spid="106"/>
                                        </p:tgtEl>
                                        <p:attrNameLst>
                                          <p:attrName>style.visibility</p:attrName>
                                        </p:attrNameLst>
                                      </p:cBhvr>
                                      <p:to>
                                        <p:strVal val="hidden"/>
                                      </p:to>
                                    </p:set>
                                  </p:childTnLst>
                                </p:cTn>
                              </p:par>
                              <p:par>
                                <p:cTn id="182" presetID="22" presetClass="exit" presetSubtype="4" fill="hold" nodeType="withEffect">
                                  <p:stCondLst>
                                    <p:cond delay="0"/>
                                  </p:stCondLst>
                                  <p:childTnLst>
                                    <p:animEffect transition="out" filter="wipe(down)">
                                      <p:cBhvr>
                                        <p:cTn id="183" dur="500"/>
                                        <p:tgtEl>
                                          <p:spTgt spid="100"/>
                                        </p:tgtEl>
                                      </p:cBhvr>
                                    </p:animEffect>
                                    <p:set>
                                      <p:cBhvr>
                                        <p:cTn id="184" dur="1" fill="hold">
                                          <p:stCondLst>
                                            <p:cond delay="499"/>
                                          </p:stCondLst>
                                        </p:cTn>
                                        <p:tgtEl>
                                          <p:spTgt spid="100"/>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12" presetClass="entr" presetSubtype="4" fill="hold" nodeType="clickEffect">
                                  <p:stCondLst>
                                    <p:cond delay="0"/>
                                  </p:stCondLst>
                                  <p:childTnLst>
                                    <p:set>
                                      <p:cBhvr>
                                        <p:cTn id="188" dur="1" fill="hold">
                                          <p:stCondLst>
                                            <p:cond delay="0"/>
                                          </p:stCondLst>
                                        </p:cTn>
                                        <p:tgtEl>
                                          <p:spTgt spid="162"/>
                                        </p:tgtEl>
                                        <p:attrNameLst>
                                          <p:attrName>style.visibility</p:attrName>
                                        </p:attrNameLst>
                                      </p:cBhvr>
                                      <p:to>
                                        <p:strVal val="visible"/>
                                      </p:to>
                                    </p:set>
                                    <p:anim calcmode="lin" valueType="num">
                                      <p:cBhvr additive="base">
                                        <p:cTn id="189" dur="500"/>
                                        <p:tgtEl>
                                          <p:spTgt spid="162"/>
                                        </p:tgtEl>
                                        <p:attrNameLst>
                                          <p:attrName>ppt_y</p:attrName>
                                        </p:attrNameLst>
                                      </p:cBhvr>
                                      <p:tavLst>
                                        <p:tav tm="0">
                                          <p:val>
                                            <p:strVal val="#ppt_y+#ppt_h*1.125000"/>
                                          </p:val>
                                        </p:tav>
                                        <p:tav tm="100000">
                                          <p:val>
                                            <p:strVal val="#ppt_y"/>
                                          </p:val>
                                        </p:tav>
                                      </p:tavLst>
                                    </p:anim>
                                    <p:animEffect transition="in" filter="wipe(up)">
                                      <p:cBhvr>
                                        <p:cTn id="190" dur="500"/>
                                        <p:tgtEl>
                                          <p:spTgt spid="162"/>
                                        </p:tgtEl>
                                      </p:cBhvr>
                                    </p:animEffect>
                                  </p:childTnLst>
                                </p:cTn>
                              </p:par>
                              <p:par>
                                <p:cTn id="191" presetID="12" presetClass="entr" presetSubtype="4" fill="hold" nodeType="withEffect">
                                  <p:stCondLst>
                                    <p:cond delay="0"/>
                                  </p:stCondLst>
                                  <p:childTnLst>
                                    <p:set>
                                      <p:cBhvr>
                                        <p:cTn id="192" dur="1" fill="hold">
                                          <p:stCondLst>
                                            <p:cond delay="0"/>
                                          </p:stCondLst>
                                        </p:cTn>
                                        <p:tgtEl>
                                          <p:spTgt spid="159"/>
                                        </p:tgtEl>
                                        <p:attrNameLst>
                                          <p:attrName>style.visibility</p:attrName>
                                        </p:attrNameLst>
                                      </p:cBhvr>
                                      <p:to>
                                        <p:strVal val="visible"/>
                                      </p:to>
                                    </p:set>
                                    <p:anim calcmode="lin" valueType="num">
                                      <p:cBhvr additive="base">
                                        <p:cTn id="193" dur="500"/>
                                        <p:tgtEl>
                                          <p:spTgt spid="159"/>
                                        </p:tgtEl>
                                        <p:attrNameLst>
                                          <p:attrName>ppt_y</p:attrName>
                                        </p:attrNameLst>
                                      </p:cBhvr>
                                      <p:tavLst>
                                        <p:tav tm="0">
                                          <p:val>
                                            <p:strVal val="#ppt_y+#ppt_h*1.125000"/>
                                          </p:val>
                                        </p:tav>
                                        <p:tav tm="100000">
                                          <p:val>
                                            <p:strVal val="#ppt_y"/>
                                          </p:val>
                                        </p:tav>
                                      </p:tavLst>
                                    </p:anim>
                                    <p:animEffect transition="in" filter="wipe(up)">
                                      <p:cBhvr>
                                        <p:cTn id="194" dur="500"/>
                                        <p:tgtEl>
                                          <p:spTgt spid="159"/>
                                        </p:tgtEl>
                                      </p:cBhvr>
                                    </p:animEffect>
                                  </p:childTnLst>
                                </p:cTn>
                              </p:par>
                              <p:par>
                                <p:cTn id="195" presetID="12" presetClass="entr" presetSubtype="4" fill="hold" nodeType="withEffect">
                                  <p:stCondLst>
                                    <p:cond delay="0"/>
                                  </p:stCondLst>
                                  <p:childTnLst>
                                    <p:set>
                                      <p:cBhvr>
                                        <p:cTn id="196" dur="1" fill="hold">
                                          <p:stCondLst>
                                            <p:cond delay="0"/>
                                          </p:stCondLst>
                                        </p:cTn>
                                        <p:tgtEl>
                                          <p:spTgt spid="150"/>
                                        </p:tgtEl>
                                        <p:attrNameLst>
                                          <p:attrName>style.visibility</p:attrName>
                                        </p:attrNameLst>
                                      </p:cBhvr>
                                      <p:to>
                                        <p:strVal val="visible"/>
                                      </p:to>
                                    </p:set>
                                    <p:anim calcmode="lin" valueType="num">
                                      <p:cBhvr additive="base">
                                        <p:cTn id="197" dur="500"/>
                                        <p:tgtEl>
                                          <p:spTgt spid="150"/>
                                        </p:tgtEl>
                                        <p:attrNameLst>
                                          <p:attrName>ppt_y</p:attrName>
                                        </p:attrNameLst>
                                      </p:cBhvr>
                                      <p:tavLst>
                                        <p:tav tm="0">
                                          <p:val>
                                            <p:strVal val="#ppt_y+#ppt_h*1.125000"/>
                                          </p:val>
                                        </p:tav>
                                        <p:tav tm="100000">
                                          <p:val>
                                            <p:strVal val="#ppt_y"/>
                                          </p:val>
                                        </p:tav>
                                      </p:tavLst>
                                    </p:anim>
                                    <p:animEffect transition="in" filter="wipe(up)">
                                      <p:cBhvr>
                                        <p:cTn id="198" dur="500"/>
                                        <p:tgtEl>
                                          <p:spTgt spid="150"/>
                                        </p:tgtEl>
                                      </p:cBhvr>
                                    </p:animEffect>
                                  </p:childTnLst>
                                </p:cTn>
                              </p:par>
                              <p:par>
                                <p:cTn id="199" presetID="12" presetClass="entr" presetSubtype="4" fill="hold" nodeType="withEffect">
                                  <p:stCondLst>
                                    <p:cond delay="0"/>
                                  </p:stCondLst>
                                  <p:childTnLst>
                                    <p:set>
                                      <p:cBhvr>
                                        <p:cTn id="200" dur="1" fill="hold">
                                          <p:stCondLst>
                                            <p:cond delay="0"/>
                                          </p:stCondLst>
                                        </p:cTn>
                                        <p:tgtEl>
                                          <p:spTgt spid="153"/>
                                        </p:tgtEl>
                                        <p:attrNameLst>
                                          <p:attrName>style.visibility</p:attrName>
                                        </p:attrNameLst>
                                      </p:cBhvr>
                                      <p:to>
                                        <p:strVal val="visible"/>
                                      </p:to>
                                    </p:set>
                                    <p:anim calcmode="lin" valueType="num">
                                      <p:cBhvr additive="base">
                                        <p:cTn id="201" dur="500"/>
                                        <p:tgtEl>
                                          <p:spTgt spid="153"/>
                                        </p:tgtEl>
                                        <p:attrNameLst>
                                          <p:attrName>ppt_y</p:attrName>
                                        </p:attrNameLst>
                                      </p:cBhvr>
                                      <p:tavLst>
                                        <p:tav tm="0">
                                          <p:val>
                                            <p:strVal val="#ppt_y+#ppt_h*1.125000"/>
                                          </p:val>
                                        </p:tav>
                                        <p:tav tm="100000">
                                          <p:val>
                                            <p:strVal val="#ppt_y"/>
                                          </p:val>
                                        </p:tav>
                                      </p:tavLst>
                                    </p:anim>
                                    <p:animEffect transition="in" filter="wipe(up)">
                                      <p:cBhvr>
                                        <p:cTn id="202" dur="500"/>
                                        <p:tgtEl>
                                          <p:spTgt spid="153"/>
                                        </p:tgtEl>
                                      </p:cBhvr>
                                    </p:animEffect>
                                  </p:childTnLst>
                                </p:cTn>
                              </p:par>
                            </p:childTnLst>
                          </p:cTn>
                        </p:par>
                      </p:childTnLst>
                    </p:cTn>
                  </p:par>
                  <p:par>
                    <p:cTn id="203" fill="hold">
                      <p:stCondLst>
                        <p:cond delay="indefinite"/>
                      </p:stCondLst>
                      <p:childTnLst>
                        <p:par>
                          <p:cTn id="204" fill="hold">
                            <p:stCondLst>
                              <p:cond delay="0"/>
                            </p:stCondLst>
                            <p:childTnLst>
                              <p:par>
                                <p:cTn id="205" presetID="9" presetClass="exit" presetSubtype="0" fill="hold" grpId="1" nodeType="clickEffect">
                                  <p:stCondLst>
                                    <p:cond delay="0"/>
                                  </p:stCondLst>
                                  <p:childTnLst>
                                    <p:animEffect transition="out" filter="dissolve">
                                      <p:cBhvr>
                                        <p:cTn id="206" dur="500"/>
                                        <p:tgtEl>
                                          <p:spTgt spid="168"/>
                                        </p:tgtEl>
                                      </p:cBhvr>
                                    </p:animEffect>
                                    <p:set>
                                      <p:cBhvr>
                                        <p:cTn id="207" dur="1" fill="hold">
                                          <p:stCondLst>
                                            <p:cond delay="499"/>
                                          </p:stCondLst>
                                        </p:cTn>
                                        <p:tgtEl>
                                          <p:spTgt spid="168"/>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14" presetClass="entr" presetSubtype="10" fill="hold" grpId="0" nodeType="clickEffect">
                                  <p:stCondLst>
                                    <p:cond delay="0"/>
                                  </p:stCondLst>
                                  <p:childTnLst>
                                    <p:set>
                                      <p:cBhvr>
                                        <p:cTn id="211" dur="1" fill="hold">
                                          <p:stCondLst>
                                            <p:cond delay="0"/>
                                          </p:stCondLst>
                                        </p:cTn>
                                        <p:tgtEl>
                                          <p:spTgt spid="47"/>
                                        </p:tgtEl>
                                        <p:attrNameLst>
                                          <p:attrName>style.visibility</p:attrName>
                                        </p:attrNameLst>
                                      </p:cBhvr>
                                      <p:to>
                                        <p:strVal val="visible"/>
                                      </p:to>
                                    </p:set>
                                    <p:animEffect transition="in" filter="randombar(horizontal)">
                                      <p:cBhvr>
                                        <p:cTn id="21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61" grpId="0"/>
      <p:bldP spid="65" grpId="0"/>
      <p:bldP spid="69" grpId="0"/>
      <p:bldP spid="78" grpId="0"/>
      <p:bldP spid="119" grpId="0" animBg="1"/>
      <p:bldP spid="121" grpId="0" animBg="1"/>
      <p:bldP spid="126" grpId="0" animBg="1"/>
      <p:bldP spid="129" grpId="0" animBg="1"/>
      <p:bldP spid="130" grpId="0" animBg="1"/>
      <p:bldP spid="137" grpId="0" animBg="1"/>
      <p:bldP spid="138" grpId="0" animBg="1"/>
      <p:bldP spid="140" grpId="0"/>
      <p:bldP spid="146" grpId="0" animBg="1"/>
      <p:bldP spid="168" grpId="0" animBg="1"/>
      <p:bldP spid="168" grpId="1" animBg="1"/>
      <p:bldP spid="4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BABE4F-700F-BC43-8AE4-F61F1A8BCF8B}"/>
              </a:ext>
            </a:extLst>
          </p:cNvPr>
          <p:cNvSpPr txBox="1"/>
          <p:nvPr/>
        </p:nvSpPr>
        <p:spPr>
          <a:xfrm>
            <a:off x="18564" y="-303032"/>
            <a:ext cx="4327165" cy="1627792"/>
          </a:xfrm>
          <a:prstGeom prst="rect">
            <a:avLst/>
          </a:prstGeom>
        </p:spPr>
        <p:txBody>
          <a:bodyPr vert="horz" lIns="274320" tIns="182880" rIns="274320" bIns="182880" rtlCol="0" anchor="ctr" anchorCtr="1">
            <a:normAutofit/>
          </a:bodyPr>
          <a:lstStyle/>
          <a:p>
            <a:pPr algn="ctr" defTabSz="914400">
              <a:lnSpc>
                <a:spcPct val="90000"/>
              </a:lnSpc>
              <a:spcBef>
                <a:spcPct val="0"/>
              </a:spcBef>
              <a:spcAft>
                <a:spcPts val="600"/>
              </a:spcAft>
            </a:pPr>
            <a:r>
              <a:rPr lang="en-US" sz="2800" cap="all" spc="200" dirty="0">
                <a:solidFill>
                  <a:srgbClr val="262626"/>
                </a:solidFill>
                <a:latin typeface="+mj-lt"/>
                <a:ea typeface="+mj-ea"/>
                <a:cs typeface="+mj-cs"/>
              </a:rPr>
              <a:t>Antidepressive effects of DMT </a:t>
            </a:r>
          </a:p>
        </p:txBody>
      </p:sp>
      <p:sp>
        <p:nvSpPr>
          <p:cNvPr id="13" name="Rectangle 12">
            <a:extLst>
              <a:ext uri="{FF2B5EF4-FFF2-40B4-BE49-F238E27FC236}">
                <a16:creationId xmlns:a16="http://schemas.microsoft.com/office/drawing/2014/main" id="{ED6F0A31-5407-4EFA-9DFA-67E9426829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rodent looking at the camera&#10;&#10;Description automatically generated">
            <a:extLst>
              <a:ext uri="{FF2B5EF4-FFF2-40B4-BE49-F238E27FC236}">
                <a16:creationId xmlns:a16="http://schemas.microsoft.com/office/drawing/2014/main" id="{F4E8BE59-69B5-974B-A28C-B27957D921DD}"/>
              </a:ext>
            </a:extLst>
          </p:cNvPr>
          <p:cNvPicPr>
            <a:picLocks noChangeAspect="1"/>
          </p:cNvPicPr>
          <p:nvPr/>
        </p:nvPicPr>
        <p:blipFill>
          <a:blip r:embed="rId3"/>
          <a:stretch>
            <a:fillRect/>
          </a:stretch>
        </p:blipFill>
        <p:spPr>
          <a:xfrm>
            <a:off x="4654296" y="837436"/>
            <a:ext cx="7519140" cy="3195634"/>
          </a:xfrm>
          <a:prstGeom prst="rect">
            <a:avLst/>
          </a:prstGeom>
        </p:spPr>
      </p:pic>
      <p:sp>
        <p:nvSpPr>
          <p:cNvPr id="16" name="TextBox 15">
            <a:extLst>
              <a:ext uri="{FF2B5EF4-FFF2-40B4-BE49-F238E27FC236}">
                <a16:creationId xmlns:a16="http://schemas.microsoft.com/office/drawing/2014/main" id="{1FB3E8D4-5AF2-CB45-A1BE-1645FD220D68}"/>
              </a:ext>
            </a:extLst>
          </p:cNvPr>
          <p:cNvSpPr txBox="1"/>
          <p:nvPr/>
        </p:nvSpPr>
        <p:spPr>
          <a:xfrm>
            <a:off x="4654296" y="4578118"/>
            <a:ext cx="6375463" cy="584775"/>
          </a:xfrm>
          <a:prstGeom prst="rect">
            <a:avLst/>
          </a:prstGeom>
          <a:noFill/>
        </p:spPr>
        <p:txBody>
          <a:bodyPr wrap="none" rtlCol="0">
            <a:spAutoFit/>
          </a:bodyPr>
          <a:lstStyle/>
          <a:p>
            <a:r>
              <a:rPr lang="en-US" sz="3200" dirty="0">
                <a:latin typeface="Charter Roman" panose="02040503050506020203" pitchFamily="18" charset="0"/>
              </a:rPr>
              <a:t>10 mg/kg </a:t>
            </a:r>
            <a:r>
              <a:rPr lang="en-US" sz="3200" i="1" dirty="0">
                <a:latin typeface="Charter Roman" panose="02040503050506020203" pitchFamily="18" charset="0"/>
              </a:rPr>
              <a:t>ip</a:t>
            </a:r>
            <a:r>
              <a:rPr lang="en-US" sz="3200" dirty="0">
                <a:latin typeface="Charter Roman" panose="02040503050506020203" pitchFamily="18" charset="0"/>
              </a:rPr>
              <a:t> (hallucinogenic dose)</a:t>
            </a:r>
          </a:p>
        </p:txBody>
      </p:sp>
      <p:sp>
        <p:nvSpPr>
          <p:cNvPr id="17" name="TextBox 16">
            <a:extLst>
              <a:ext uri="{FF2B5EF4-FFF2-40B4-BE49-F238E27FC236}">
                <a16:creationId xmlns:a16="http://schemas.microsoft.com/office/drawing/2014/main" id="{2B4A5093-FF63-3B47-B7DD-7B09E7E5587B}"/>
              </a:ext>
            </a:extLst>
          </p:cNvPr>
          <p:cNvSpPr txBox="1"/>
          <p:nvPr/>
        </p:nvSpPr>
        <p:spPr>
          <a:xfrm>
            <a:off x="4654296" y="5525615"/>
            <a:ext cx="5117106" cy="1077218"/>
          </a:xfrm>
          <a:prstGeom prst="rect">
            <a:avLst/>
          </a:prstGeom>
          <a:noFill/>
        </p:spPr>
        <p:txBody>
          <a:bodyPr wrap="none" rtlCol="0">
            <a:spAutoFit/>
          </a:bodyPr>
          <a:lstStyle/>
          <a:p>
            <a:r>
              <a:rPr lang="en-US" sz="3200" dirty="0">
                <a:latin typeface="Charter Roman" panose="02040503050506020203" pitchFamily="18" charset="0"/>
              </a:rPr>
              <a:t>Behavioral tests performed </a:t>
            </a:r>
          </a:p>
          <a:p>
            <a:r>
              <a:rPr lang="en-US" sz="3200" dirty="0">
                <a:latin typeface="Charter Roman" panose="02040503050506020203" pitchFamily="18" charset="0"/>
              </a:rPr>
              <a:t>1 hour after administration</a:t>
            </a:r>
          </a:p>
        </p:txBody>
      </p:sp>
      <p:sp>
        <p:nvSpPr>
          <p:cNvPr id="3" name="Cloud Callout 2">
            <a:extLst>
              <a:ext uri="{FF2B5EF4-FFF2-40B4-BE49-F238E27FC236}">
                <a16:creationId xmlns:a16="http://schemas.microsoft.com/office/drawing/2014/main" id="{03FC1207-1A71-864B-BD77-67609F21B460}"/>
              </a:ext>
            </a:extLst>
          </p:cNvPr>
          <p:cNvSpPr/>
          <p:nvPr/>
        </p:nvSpPr>
        <p:spPr>
          <a:xfrm flipH="1">
            <a:off x="18563" y="2484783"/>
            <a:ext cx="4990757" cy="4373217"/>
          </a:xfrm>
          <a:prstGeom prst="cloudCallout">
            <a:avLst>
              <a:gd name="adj1" fmla="val -52884"/>
              <a:gd name="adj2" fmla="val -50421"/>
            </a:avLst>
          </a:prstGeom>
          <a:blipFill dpi="0" rotWithShape="1">
            <a:blip r:embed="rId4"/>
            <a:srcRect/>
            <a:stretch>
              <a:fillRect l="6000" t="4000" b="9000"/>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351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E44751-A4F1-AC43-ADC8-1280FB718F25}"/>
              </a:ext>
            </a:extLst>
          </p:cNvPr>
          <p:cNvPicPr>
            <a:picLocks noChangeAspect="1"/>
          </p:cNvPicPr>
          <p:nvPr/>
        </p:nvPicPr>
        <p:blipFill rotWithShape="1">
          <a:blip r:embed="rId3"/>
          <a:srcRect t="3281" b="1782"/>
          <a:stretch/>
        </p:blipFill>
        <p:spPr>
          <a:xfrm>
            <a:off x="0" y="0"/>
            <a:ext cx="12191980" cy="3588635"/>
          </a:xfrm>
          <a:prstGeom prst="rect">
            <a:avLst/>
          </a:prstGeom>
        </p:spPr>
      </p:pic>
      <p:sp>
        <p:nvSpPr>
          <p:cNvPr id="12" name="TextBox 11">
            <a:extLst>
              <a:ext uri="{FF2B5EF4-FFF2-40B4-BE49-F238E27FC236}">
                <a16:creationId xmlns:a16="http://schemas.microsoft.com/office/drawing/2014/main" id="{E5E004C3-556E-9C4B-B2AB-03E653E7212E}"/>
              </a:ext>
            </a:extLst>
          </p:cNvPr>
          <p:cNvSpPr txBox="1"/>
          <p:nvPr/>
        </p:nvSpPr>
        <p:spPr>
          <a:xfrm>
            <a:off x="-1870788" y="170574"/>
            <a:ext cx="8991600" cy="1645759"/>
          </a:xfrm>
          <a:prstGeom prst="rect">
            <a:avLst/>
          </a:prstGeom>
        </p:spPr>
        <p:txBody>
          <a:bodyPr vert="horz" lIns="274320" tIns="182880" rIns="274320" bIns="182880" rtlCol="0" anchor="ctr" anchorCtr="1">
            <a:normAutofit/>
          </a:bodyPr>
          <a:lstStyle/>
          <a:p>
            <a:pPr algn="ctr" defTabSz="914400">
              <a:lnSpc>
                <a:spcPct val="90000"/>
              </a:lnSpc>
              <a:spcBef>
                <a:spcPct val="0"/>
              </a:spcBef>
              <a:spcAft>
                <a:spcPts val="600"/>
              </a:spcAft>
            </a:pPr>
            <a:r>
              <a:rPr lang="en-US" sz="3800" b="1" u="sng" cap="all" spc="200" dirty="0">
                <a:solidFill>
                  <a:srgbClr val="262626"/>
                </a:solidFill>
                <a:latin typeface="+mj-lt"/>
                <a:ea typeface="+mj-ea"/>
                <a:cs typeface="+mj-cs"/>
              </a:rPr>
              <a:t>1 </a:t>
            </a:r>
            <a:r>
              <a:rPr lang="en-US" sz="3800" b="1" u="sng" cap="all" spc="200" dirty="0" err="1">
                <a:solidFill>
                  <a:srgbClr val="262626"/>
                </a:solidFill>
                <a:latin typeface="+mj-lt"/>
                <a:ea typeface="+mj-ea"/>
                <a:cs typeface="+mj-cs"/>
              </a:rPr>
              <a:t>hr</a:t>
            </a:r>
            <a:endParaRPr lang="en-US" sz="3800" cap="all" spc="200" dirty="0">
              <a:solidFill>
                <a:srgbClr val="262626"/>
              </a:solidFill>
              <a:latin typeface="+mj-lt"/>
              <a:ea typeface="+mj-ea"/>
              <a:cs typeface="+mj-cs"/>
            </a:endParaRPr>
          </a:p>
        </p:txBody>
      </p:sp>
      <p:sp>
        <p:nvSpPr>
          <p:cNvPr id="15" name="TextBox 14">
            <a:extLst>
              <a:ext uri="{FF2B5EF4-FFF2-40B4-BE49-F238E27FC236}">
                <a16:creationId xmlns:a16="http://schemas.microsoft.com/office/drawing/2014/main" id="{000D412A-7DDD-BA43-8627-4BE193314971}"/>
              </a:ext>
            </a:extLst>
          </p:cNvPr>
          <p:cNvSpPr txBox="1"/>
          <p:nvPr/>
        </p:nvSpPr>
        <p:spPr>
          <a:xfrm>
            <a:off x="167267" y="3578277"/>
            <a:ext cx="3787512" cy="1815882"/>
          </a:xfrm>
          <a:prstGeom prst="rect">
            <a:avLst/>
          </a:prstGeom>
          <a:noFill/>
        </p:spPr>
        <p:txBody>
          <a:bodyPr wrap="none" rtlCol="0">
            <a:spAutoFit/>
          </a:bodyPr>
          <a:lstStyle/>
          <a:p>
            <a:r>
              <a:rPr lang="en-US" sz="2800" b="1" u="sng" dirty="0">
                <a:latin typeface="Charter Roman" panose="02040503050506020203" pitchFamily="18" charset="0"/>
              </a:rPr>
              <a:t>NIL</a:t>
            </a:r>
          </a:p>
          <a:p>
            <a:r>
              <a:rPr lang="en-US" sz="2800" dirty="0">
                <a:latin typeface="Charter Roman" panose="02040503050506020203" pitchFamily="18" charset="0"/>
              </a:rPr>
              <a:t>↓ Exploratory behavior</a:t>
            </a:r>
          </a:p>
          <a:p>
            <a:r>
              <a:rPr lang="en-US" sz="2800" dirty="0">
                <a:latin typeface="Charter Roman" panose="02040503050506020203" pitchFamily="18" charset="0"/>
              </a:rPr>
              <a:t>↓ Total distance moved</a:t>
            </a:r>
          </a:p>
          <a:p>
            <a:r>
              <a:rPr lang="en-US" sz="2800" dirty="0">
                <a:latin typeface="Charter Roman" panose="02040503050506020203" pitchFamily="18" charset="0"/>
              </a:rPr>
              <a:t>↓ Rearing</a:t>
            </a:r>
          </a:p>
        </p:txBody>
      </p:sp>
      <p:sp>
        <p:nvSpPr>
          <p:cNvPr id="16" name="TextBox 15">
            <a:extLst>
              <a:ext uri="{FF2B5EF4-FFF2-40B4-BE49-F238E27FC236}">
                <a16:creationId xmlns:a16="http://schemas.microsoft.com/office/drawing/2014/main" id="{4478A2B0-AF62-704F-BD8B-3D189A9306D6}"/>
              </a:ext>
            </a:extLst>
          </p:cNvPr>
          <p:cNvSpPr txBox="1"/>
          <p:nvPr/>
        </p:nvSpPr>
        <p:spPr>
          <a:xfrm>
            <a:off x="167267" y="5394159"/>
            <a:ext cx="3394006" cy="1877437"/>
          </a:xfrm>
          <a:prstGeom prst="rect">
            <a:avLst/>
          </a:prstGeom>
          <a:noFill/>
        </p:spPr>
        <p:txBody>
          <a:bodyPr wrap="none" rtlCol="0">
            <a:spAutoFit/>
          </a:bodyPr>
          <a:lstStyle/>
          <a:p>
            <a:r>
              <a:rPr lang="en-US" sz="2800" b="1" u="sng" dirty="0">
                <a:latin typeface="Charter Roman" panose="02040503050506020203" pitchFamily="18" charset="0"/>
              </a:rPr>
              <a:t>EPM</a:t>
            </a:r>
          </a:p>
          <a:p>
            <a:r>
              <a:rPr lang="en-US" sz="2800" dirty="0">
                <a:latin typeface="Charter Roman" panose="02040503050506020203" pitchFamily="18" charset="0"/>
              </a:rPr>
              <a:t>↓ Time in open arms</a:t>
            </a:r>
          </a:p>
          <a:p>
            <a:r>
              <a:rPr lang="en-US" sz="2800" dirty="0">
                <a:latin typeface="Charter Roman" panose="02040503050506020203" pitchFamily="18" charset="0"/>
              </a:rPr>
              <a:t>↓ Open arm entries</a:t>
            </a:r>
          </a:p>
          <a:p>
            <a:r>
              <a:rPr lang="en-US" sz="3200" dirty="0">
                <a:latin typeface="Charter Roman" panose="02040503050506020203" pitchFamily="18" charset="0"/>
              </a:rPr>
              <a:t>	</a:t>
            </a:r>
          </a:p>
        </p:txBody>
      </p:sp>
      <p:sp>
        <p:nvSpPr>
          <p:cNvPr id="17" name="TextBox 16">
            <a:extLst>
              <a:ext uri="{FF2B5EF4-FFF2-40B4-BE49-F238E27FC236}">
                <a16:creationId xmlns:a16="http://schemas.microsoft.com/office/drawing/2014/main" id="{64A0A6C3-A739-5047-919E-D0F2E41A395B}"/>
              </a:ext>
            </a:extLst>
          </p:cNvPr>
          <p:cNvSpPr txBox="1"/>
          <p:nvPr/>
        </p:nvSpPr>
        <p:spPr>
          <a:xfrm>
            <a:off x="5887069" y="3759209"/>
            <a:ext cx="6304931" cy="954107"/>
          </a:xfrm>
          <a:prstGeom prst="rect">
            <a:avLst/>
          </a:prstGeom>
          <a:noFill/>
        </p:spPr>
        <p:txBody>
          <a:bodyPr wrap="none" rtlCol="0">
            <a:spAutoFit/>
          </a:bodyPr>
          <a:lstStyle/>
          <a:p>
            <a:r>
              <a:rPr lang="en-US" sz="2800" b="1" u="sng" dirty="0">
                <a:latin typeface="Charter Roman" panose="02040503050506020203" pitchFamily="18" charset="0"/>
              </a:rPr>
              <a:t>FC</a:t>
            </a:r>
          </a:p>
          <a:p>
            <a:r>
              <a:rPr lang="en-US" sz="2800" dirty="0">
                <a:latin typeface="Charter Roman" panose="02040503050506020203" pitchFamily="18" charset="0"/>
              </a:rPr>
              <a:t>↑ Cued fear extinction (not contextual)</a:t>
            </a:r>
          </a:p>
        </p:txBody>
      </p:sp>
      <p:sp>
        <p:nvSpPr>
          <p:cNvPr id="18" name="TextBox 17">
            <a:extLst>
              <a:ext uri="{FF2B5EF4-FFF2-40B4-BE49-F238E27FC236}">
                <a16:creationId xmlns:a16="http://schemas.microsoft.com/office/drawing/2014/main" id="{70F2987B-82A8-4A4B-9619-DC1E461F883A}"/>
              </a:ext>
            </a:extLst>
          </p:cNvPr>
          <p:cNvSpPr txBox="1"/>
          <p:nvPr/>
        </p:nvSpPr>
        <p:spPr>
          <a:xfrm>
            <a:off x="5898904" y="4937753"/>
            <a:ext cx="2972417" cy="1384995"/>
          </a:xfrm>
          <a:prstGeom prst="rect">
            <a:avLst/>
          </a:prstGeom>
          <a:noFill/>
        </p:spPr>
        <p:txBody>
          <a:bodyPr wrap="none" rtlCol="0">
            <a:spAutoFit/>
          </a:bodyPr>
          <a:lstStyle/>
          <a:p>
            <a:r>
              <a:rPr lang="en-US" sz="2800" b="1" u="sng" dirty="0">
                <a:latin typeface="Charter Roman" panose="02040503050506020203" pitchFamily="18" charset="0"/>
              </a:rPr>
              <a:t>FST</a:t>
            </a:r>
          </a:p>
          <a:p>
            <a:r>
              <a:rPr lang="en-US" sz="2800" dirty="0">
                <a:latin typeface="Charter Roman" panose="02040503050506020203" pitchFamily="18" charset="0"/>
              </a:rPr>
              <a:t>↓ Immobility</a:t>
            </a:r>
          </a:p>
          <a:p>
            <a:r>
              <a:rPr lang="en-US" sz="2800" dirty="0">
                <a:latin typeface="Charter Roman" panose="02040503050506020203" pitchFamily="18" charset="0"/>
              </a:rPr>
              <a:t>↑ Time swimming</a:t>
            </a:r>
          </a:p>
        </p:txBody>
      </p:sp>
    </p:spTree>
    <p:extLst>
      <p:ext uri="{BB962C8B-B14F-4D97-AF65-F5344CB8AC3E}">
        <p14:creationId xmlns:p14="http://schemas.microsoft.com/office/powerpoint/2010/main" val="414831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76A09B-610F-5743-BB9E-B0E0135C3654}"/>
              </a:ext>
            </a:extLst>
          </p:cNvPr>
          <p:cNvSpPr>
            <a:spLocks noGrp="1"/>
          </p:cNvSpPr>
          <p:nvPr>
            <p:ph idx="1"/>
          </p:nvPr>
        </p:nvSpPr>
        <p:spPr>
          <a:xfrm>
            <a:off x="0" y="1"/>
            <a:ext cx="12192000" cy="708112"/>
          </a:xfrm>
          <a:solidFill>
            <a:schemeClr val="tx1">
              <a:lumMod val="75000"/>
              <a:lumOff val="25000"/>
            </a:schemeClr>
          </a:solidFill>
        </p:spPr>
        <p:txBody>
          <a:bodyPr>
            <a:normAutofit/>
          </a:bodyPr>
          <a:lstStyle/>
          <a:p>
            <a:pPr marL="0" indent="0" algn="ctr">
              <a:buNone/>
            </a:pPr>
            <a:r>
              <a:rPr lang="en-US" sz="3600" u="sng" dirty="0">
                <a:solidFill>
                  <a:schemeClr val="bg1"/>
                </a:solidFill>
                <a:latin typeface="Charter Roman" panose="02040503050506020203" pitchFamily="18" charset="0"/>
              </a:rPr>
              <a:t>Primary cortical cultures Sprague-Dawley rats (E18) </a:t>
            </a:r>
          </a:p>
        </p:txBody>
      </p:sp>
      <p:sp>
        <p:nvSpPr>
          <p:cNvPr id="4" name="TextBox 3">
            <a:extLst>
              <a:ext uri="{FF2B5EF4-FFF2-40B4-BE49-F238E27FC236}">
                <a16:creationId xmlns:a16="http://schemas.microsoft.com/office/drawing/2014/main" id="{03F809EC-1A6B-D648-9E68-FC7B8AAA273C}"/>
              </a:ext>
            </a:extLst>
          </p:cNvPr>
          <p:cNvSpPr txBox="1"/>
          <p:nvPr/>
        </p:nvSpPr>
        <p:spPr>
          <a:xfrm>
            <a:off x="438023" y="3188172"/>
            <a:ext cx="5889754" cy="6186309"/>
          </a:xfrm>
          <a:prstGeom prst="rect">
            <a:avLst/>
          </a:prstGeom>
          <a:noFill/>
        </p:spPr>
        <p:txBody>
          <a:bodyPr wrap="none" rtlCol="0">
            <a:spAutoFit/>
          </a:bodyPr>
          <a:lstStyle/>
          <a:p>
            <a:r>
              <a:rPr lang="en-US" sz="3600" dirty="0">
                <a:solidFill>
                  <a:schemeClr val="bg1"/>
                </a:solidFill>
                <a:latin typeface="Charter Roman" panose="02040503050506020203" pitchFamily="18" charset="0"/>
              </a:rPr>
              <a:t>↑ dendritic arbor complexity</a:t>
            </a:r>
          </a:p>
          <a:p>
            <a:r>
              <a:rPr lang="en-US" sz="3600" dirty="0">
                <a:solidFill>
                  <a:schemeClr val="bg1"/>
                </a:solidFill>
                <a:latin typeface="Charter Roman" panose="02040503050506020203" pitchFamily="18" charset="0"/>
              </a:rPr>
              <a:t>↑ # of dendrite branches</a:t>
            </a:r>
          </a:p>
          <a:p>
            <a:r>
              <a:rPr lang="en-US" sz="3600" dirty="0">
                <a:solidFill>
                  <a:schemeClr val="bg1"/>
                </a:solidFill>
                <a:latin typeface="Charter Roman" panose="02040503050506020203" pitchFamily="18" charset="0"/>
              </a:rPr>
              <a:t>↑ # of primary dendrites</a:t>
            </a:r>
          </a:p>
          <a:p>
            <a:r>
              <a:rPr lang="en-US" sz="3600" dirty="0">
                <a:solidFill>
                  <a:schemeClr val="bg1"/>
                </a:solidFill>
                <a:latin typeface="Charter Roman" panose="02040503050506020203" pitchFamily="18" charset="0"/>
              </a:rPr>
              <a:t>↑ total dendrite length</a:t>
            </a:r>
          </a:p>
          <a:p>
            <a:r>
              <a:rPr lang="en-US" sz="3600" u="sng" dirty="0">
                <a:solidFill>
                  <a:schemeClr val="bg1"/>
                </a:solidFill>
                <a:latin typeface="Charter Roman" panose="02040503050506020203" pitchFamily="18" charset="0"/>
              </a:rPr>
              <a:t>Did not </a:t>
            </a:r>
            <a:r>
              <a:rPr lang="en-US" sz="3600" dirty="0">
                <a:solidFill>
                  <a:schemeClr val="bg1"/>
                </a:solidFill>
                <a:latin typeface="Charter Roman" panose="02040503050506020203" pitchFamily="18" charset="0"/>
              </a:rPr>
              <a:t>increase length </a:t>
            </a:r>
          </a:p>
          <a:p>
            <a:r>
              <a:rPr lang="en-US" sz="3600" dirty="0">
                <a:solidFill>
                  <a:schemeClr val="bg1"/>
                </a:solidFill>
                <a:latin typeface="Charter Roman" panose="02040503050506020203" pitchFamily="18" charset="0"/>
              </a:rPr>
              <a:t>of longest dendrites</a:t>
            </a:r>
          </a:p>
          <a:p>
            <a:endParaRPr lang="en-US" sz="3600" dirty="0">
              <a:latin typeface="Charter Roman" panose="02040503050506020203" pitchFamily="18" charset="0"/>
            </a:endParaRPr>
          </a:p>
          <a:p>
            <a:endParaRPr lang="en-US" sz="3600" dirty="0">
              <a:latin typeface="Charter Roman" panose="02040503050506020203" pitchFamily="18" charset="0"/>
            </a:endParaRPr>
          </a:p>
          <a:p>
            <a:endParaRPr lang="en-US" sz="3600" dirty="0">
              <a:latin typeface="Charter Roman" panose="02040503050506020203" pitchFamily="18" charset="0"/>
            </a:endParaRPr>
          </a:p>
          <a:p>
            <a:endParaRPr lang="en-US" sz="3600" dirty="0">
              <a:latin typeface="Charter Roman" panose="02040503050506020203" pitchFamily="18" charset="0"/>
            </a:endParaRPr>
          </a:p>
          <a:p>
            <a:endParaRPr lang="en-US" sz="3600" dirty="0">
              <a:latin typeface="Charter Roman" panose="02040503050506020203" pitchFamily="18" charset="0"/>
            </a:endParaRPr>
          </a:p>
        </p:txBody>
      </p:sp>
      <p:pic>
        <p:nvPicPr>
          <p:cNvPr id="2052" name="Picture 4" descr="https://marlin-prod.literatumonline.com/cms/attachment/0ffc0062-61ee-4a7c-8917-e56d0867f171/gr1_lrg.jpg">
            <a:extLst>
              <a:ext uri="{FF2B5EF4-FFF2-40B4-BE49-F238E27FC236}">
                <a16:creationId xmlns:a16="http://schemas.microsoft.com/office/drawing/2014/main" id="{219E1939-2670-904F-8A3E-AB8A650EB7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 t="13332" r="45785" b="73056"/>
          <a:stretch/>
        </p:blipFill>
        <p:spPr bwMode="auto">
          <a:xfrm>
            <a:off x="0" y="708112"/>
            <a:ext cx="12192000" cy="21874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marlin-prod.literatumonline.com/cms/attachment/0ffc0062-61ee-4a7c-8917-e56d0867f171/gr1_lrg.jpg">
            <a:extLst>
              <a:ext uri="{FF2B5EF4-FFF2-40B4-BE49-F238E27FC236}">
                <a16:creationId xmlns:a16="http://schemas.microsoft.com/office/drawing/2014/main" id="{1201662F-2114-9546-ACF5-0CC8FDCE4A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802" t="27731" r="55651" b="48189"/>
          <a:stretch/>
        </p:blipFill>
        <p:spPr bwMode="auto">
          <a:xfrm>
            <a:off x="7486652" y="2895600"/>
            <a:ext cx="3257549" cy="3962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marlin-prod.literatumonline.com/cms/attachment/0ffc0062-61ee-4a7c-8917-e56d0867f171/gr1_lrg.jpg">
            <a:extLst>
              <a:ext uri="{FF2B5EF4-FFF2-40B4-BE49-F238E27FC236}">
                <a16:creationId xmlns:a16="http://schemas.microsoft.com/office/drawing/2014/main" id="{AC90EC1F-11DA-5E47-8D38-79F6B4D6FF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349" t="27481" r="37104" b="48439"/>
          <a:stretch/>
        </p:blipFill>
        <p:spPr bwMode="auto">
          <a:xfrm>
            <a:off x="7486651" y="2895600"/>
            <a:ext cx="3257549" cy="3962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s://marlin-prod.literatumonline.com/cms/attachment/0ffc0062-61ee-4a7c-8917-e56d0867f171/gr1_lrg.jpg">
            <a:extLst>
              <a:ext uri="{FF2B5EF4-FFF2-40B4-BE49-F238E27FC236}">
                <a16:creationId xmlns:a16="http://schemas.microsoft.com/office/drawing/2014/main" id="{B38EB173-B2CC-F940-8F3E-F08D0487E3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812" t="26627" r="18020" b="49293"/>
          <a:stretch/>
        </p:blipFill>
        <p:spPr bwMode="auto">
          <a:xfrm>
            <a:off x="7535296" y="2895600"/>
            <a:ext cx="3387675"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dissolv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nodeType="clickEffect">
                                  <p:stCondLst>
                                    <p:cond delay="0"/>
                                  </p:stCondLst>
                                  <p:childTnLst>
                                    <p:animEffect transition="out" filter="wipe(down)">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dissolve">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dissolv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nodeType="clickEffect">
                                  <p:stCondLst>
                                    <p:cond delay="0"/>
                                  </p:stCondLst>
                                  <p:childTnLst>
                                    <p:animEffect transition="out" filter="wipe(down)">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dissolve">
                                      <p:cBhvr>
                                        <p:cTn id="52" dur="500"/>
                                        <p:tgtEl>
                                          <p:spTgt spid="4">
                                            <p:txEl>
                                              <p:pRg st="4" end="4"/>
                                            </p:txEl>
                                          </p:spTgt>
                                        </p:tgtEl>
                                      </p:cBhvr>
                                    </p:animEffect>
                                  </p:childTnLst>
                                </p:cTn>
                              </p:par>
                              <p:par>
                                <p:cTn id="53" presetID="9" presetClass="entr" presetSubtype="0" fill="hold" nodeType="withEffect">
                                  <p:stCondLst>
                                    <p:cond delay="0"/>
                                  </p:stCondLst>
                                  <p:childTnLst>
                                    <p:set>
                                      <p:cBhvr>
                                        <p:cTn id="54" dur="1" fill="hold">
                                          <p:stCondLst>
                                            <p:cond delay="0"/>
                                          </p:stCondLst>
                                        </p:cTn>
                                        <p:tgtEl>
                                          <p:spTgt spid="4">
                                            <p:txEl>
                                              <p:pRg st="5" end="5"/>
                                            </p:txEl>
                                          </p:spTgt>
                                        </p:tgtEl>
                                        <p:attrNameLst>
                                          <p:attrName>style.visibility</p:attrName>
                                        </p:attrNameLst>
                                      </p:cBhvr>
                                      <p:to>
                                        <p:strVal val="visible"/>
                                      </p:to>
                                    </p:set>
                                    <p:animEffect transition="in" filter="dissolve">
                                      <p:cBhvr>
                                        <p:cTn id="55"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86" name="Content Placeholder 2">
            <a:extLst>
              <a:ext uri="{FF2B5EF4-FFF2-40B4-BE49-F238E27FC236}">
                <a16:creationId xmlns:a16="http://schemas.microsoft.com/office/drawing/2014/main" id="{D9902CE9-5B9B-ED48-BA68-0ECC2EA2A9A1}"/>
              </a:ext>
            </a:extLst>
          </p:cNvPr>
          <p:cNvSpPr txBox="1">
            <a:spLocks/>
          </p:cNvSpPr>
          <p:nvPr/>
        </p:nvSpPr>
        <p:spPr>
          <a:xfrm>
            <a:off x="0" y="1"/>
            <a:ext cx="12192000" cy="708112"/>
          </a:xfrm>
          <a:prstGeom prst="rect">
            <a:avLst/>
          </a:prstGeom>
          <a:solidFill>
            <a:schemeClr val="tx1">
              <a:lumMod val="75000"/>
              <a:lumOff val="25000"/>
            </a:schemeClr>
          </a:solidFill>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Font typeface="Arial" panose="020B0604020202020204" pitchFamily="34" charset="0"/>
              <a:buNone/>
            </a:pPr>
            <a:endParaRPr lang="en-US" sz="3600" u="sng" dirty="0">
              <a:solidFill>
                <a:schemeClr val="bg1"/>
              </a:solidFill>
              <a:latin typeface="Charter Roman" panose="02040503050506020203" pitchFamily="18" charset="0"/>
            </a:endParaRPr>
          </a:p>
        </p:txBody>
      </p:sp>
      <p:pic>
        <p:nvPicPr>
          <p:cNvPr id="6" name="Content Placeholder 5">
            <a:extLst>
              <a:ext uri="{FF2B5EF4-FFF2-40B4-BE49-F238E27FC236}">
                <a16:creationId xmlns:a16="http://schemas.microsoft.com/office/drawing/2014/main" id="{261535A7-216E-B74E-9A5C-034E312B8A73}"/>
              </a:ext>
            </a:extLst>
          </p:cNvPr>
          <p:cNvPicPr>
            <a:picLocks noGrp="1" noChangeAspect="1"/>
          </p:cNvPicPr>
          <p:nvPr>
            <p:ph idx="1"/>
          </p:nvPr>
        </p:nvPicPr>
        <p:blipFill rotWithShape="1">
          <a:blip r:embed="rId3"/>
          <a:srcRect r="71646" b="6885"/>
          <a:stretch/>
        </p:blipFill>
        <p:spPr>
          <a:xfrm>
            <a:off x="4434453" y="1823146"/>
            <a:ext cx="3317100" cy="2407923"/>
          </a:xfrm>
        </p:spPr>
      </p:pic>
      <p:pic>
        <p:nvPicPr>
          <p:cNvPr id="8" name="Picture 7" descr="A close up of a map&#10;&#10;Description automatically generated">
            <a:extLst>
              <a:ext uri="{FF2B5EF4-FFF2-40B4-BE49-F238E27FC236}">
                <a16:creationId xmlns:a16="http://schemas.microsoft.com/office/drawing/2014/main" id="{18169E44-1BFF-E545-B274-7AE6009653FD}"/>
              </a:ext>
            </a:extLst>
          </p:cNvPr>
          <p:cNvPicPr>
            <a:picLocks noChangeAspect="1"/>
          </p:cNvPicPr>
          <p:nvPr/>
        </p:nvPicPr>
        <p:blipFill rotWithShape="1">
          <a:blip r:embed="rId4"/>
          <a:srcRect l="1741"/>
          <a:stretch/>
        </p:blipFill>
        <p:spPr>
          <a:xfrm>
            <a:off x="150000" y="1857652"/>
            <a:ext cx="3317100" cy="2411323"/>
          </a:xfrm>
          <a:prstGeom prst="rect">
            <a:avLst/>
          </a:prstGeom>
        </p:spPr>
      </p:pic>
      <p:pic>
        <p:nvPicPr>
          <p:cNvPr id="10" name="Picture 9" descr="A close up of a map&#10;&#10;Description automatically generated">
            <a:extLst>
              <a:ext uri="{FF2B5EF4-FFF2-40B4-BE49-F238E27FC236}">
                <a16:creationId xmlns:a16="http://schemas.microsoft.com/office/drawing/2014/main" id="{BED21987-D481-7841-9371-DA2F6ED6D6BA}"/>
              </a:ext>
            </a:extLst>
          </p:cNvPr>
          <p:cNvPicPr>
            <a:picLocks noChangeAspect="1"/>
          </p:cNvPicPr>
          <p:nvPr/>
        </p:nvPicPr>
        <p:blipFill rotWithShape="1">
          <a:blip r:embed="rId5"/>
          <a:srcRect r="71646"/>
          <a:stretch/>
        </p:blipFill>
        <p:spPr>
          <a:xfrm>
            <a:off x="150000" y="4373013"/>
            <a:ext cx="3317100" cy="2407923"/>
          </a:xfrm>
          <a:prstGeom prst="rect">
            <a:avLst/>
          </a:prstGeom>
        </p:spPr>
      </p:pic>
      <p:pic>
        <p:nvPicPr>
          <p:cNvPr id="180" name="Picture 179" descr="A close up of a map&#10;&#10;Description automatically generated">
            <a:extLst>
              <a:ext uri="{FF2B5EF4-FFF2-40B4-BE49-F238E27FC236}">
                <a16:creationId xmlns:a16="http://schemas.microsoft.com/office/drawing/2014/main" id="{4EEF4F5C-D345-E642-A548-B471178993E9}"/>
              </a:ext>
            </a:extLst>
          </p:cNvPr>
          <p:cNvPicPr>
            <a:picLocks noChangeAspect="1"/>
          </p:cNvPicPr>
          <p:nvPr/>
        </p:nvPicPr>
        <p:blipFill rotWithShape="1">
          <a:blip r:embed="rId5"/>
          <a:srcRect l="35661" r="35985"/>
          <a:stretch/>
        </p:blipFill>
        <p:spPr>
          <a:xfrm>
            <a:off x="8643556" y="4370739"/>
            <a:ext cx="3317100" cy="2407923"/>
          </a:xfrm>
          <a:prstGeom prst="rect">
            <a:avLst/>
          </a:prstGeom>
        </p:spPr>
      </p:pic>
      <p:pic>
        <p:nvPicPr>
          <p:cNvPr id="182" name="Content Placeholder 5">
            <a:extLst>
              <a:ext uri="{FF2B5EF4-FFF2-40B4-BE49-F238E27FC236}">
                <a16:creationId xmlns:a16="http://schemas.microsoft.com/office/drawing/2014/main" id="{23E2CDB0-4C61-0541-8417-E149AF72A4AF}"/>
              </a:ext>
            </a:extLst>
          </p:cNvPr>
          <p:cNvPicPr>
            <a:picLocks noChangeAspect="1"/>
          </p:cNvPicPr>
          <p:nvPr/>
        </p:nvPicPr>
        <p:blipFill rotWithShape="1">
          <a:blip r:embed="rId3"/>
          <a:srcRect l="35823" t="5580" r="35823" b="4959"/>
          <a:stretch/>
        </p:blipFill>
        <p:spPr>
          <a:xfrm>
            <a:off x="4434453" y="4353487"/>
            <a:ext cx="3317100" cy="2407923"/>
          </a:xfrm>
          <a:prstGeom prst="rect">
            <a:avLst/>
          </a:prstGeom>
        </p:spPr>
      </p:pic>
      <p:pic>
        <p:nvPicPr>
          <p:cNvPr id="183" name="Content Placeholder 5">
            <a:extLst>
              <a:ext uri="{FF2B5EF4-FFF2-40B4-BE49-F238E27FC236}">
                <a16:creationId xmlns:a16="http://schemas.microsoft.com/office/drawing/2014/main" id="{959B2123-EFBC-FF47-A465-FB7E73E58078}"/>
              </a:ext>
            </a:extLst>
          </p:cNvPr>
          <p:cNvPicPr>
            <a:picLocks noChangeAspect="1"/>
          </p:cNvPicPr>
          <p:nvPr/>
        </p:nvPicPr>
        <p:blipFill rotWithShape="1">
          <a:blip r:embed="rId3"/>
          <a:srcRect l="71320" t="5031" r="326" b="1722"/>
          <a:stretch/>
        </p:blipFill>
        <p:spPr>
          <a:xfrm>
            <a:off x="8643556" y="1819746"/>
            <a:ext cx="3317100" cy="2411323"/>
          </a:xfrm>
          <a:prstGeom prst="rect">
            <a:avLst/>
          </a:prstGeom>
        </p:spPr>
      </p:pic>
      <p:sp>
        <p:nvSpPr>
          <p:cNvPr id="184" name="Content Placeholder 2">
            <a:extLst>
              <a:ext uri="{FF2B5EF4-FFF2-40B4-BE49-F238E27FC236}">
                <a16:creationId xmlns:a16="http://schemas.microsoft.com/office/drawing/2014/main" id="{C19325B2-1D41-FF4D-AC3F-0D498C5D629F}"/>
              </a:ext>
            </a:extLst>
          </p:cNvPr>
          <p:cNvSpPr txBox="1">
            <a:spLocks/>
          </p:cNvSpPr>
          <p:nvPr/>
        </p:nvSpPr>
        <p:spPr>
          <a:xfrm>
            <a:off x="0" y="57193"/>
            <a:ext cx="12249378" cy="3586615"/>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None/>
            </a:pPr>
            <a:r>
              <a:rPr lang="en-US" sz="3600" u="sng" dirty="0">
                <a:solidFill>
                  <a:schemeClr val="bg1"/>
                </a:solidFill>
                <a:latin typeface="Charter Roman" panose="02040503050506020203" pitchFamily="18" charset="0"/>
              </a:rPr>
              <a:t>Primary cortical cultures Sprague-Dawley rats (DIV6)</a:t>
            </a:r>
          </a:p>
          <a:p>
            <a:pPr marL="0" indent="0" algn="ctr">
              <a:buNone/>
            </a:pPr>
            <a:r>
              <a:rPr lang="en-US" sz="3000" dirty="0">
                <a:solidFill>
                  <a:schemeClr val="bg1"/>
                </a:solidFill>
                <a:latin typeface="Charter Roman" panose="02040503050506020203" pitchFamily="18" charset="0"/>
              </a:rPr>
              <a:t>   Treated w/ 8 decreasing concentrations of compounds </a:t>
            </a:r>
          </a:p>
          <a:p>
            <a:pPr marL="228600" lvl="1" indent="0" algn="ctr">
              <a:buNone/>
            </a:pPr>
            <a:r>
              <a:rPr lang="en-US" sz="3000" dirty="0">
                <a:solidFill>
                  <a:schemeClr val="bg1"/>
                </a:solidFill>
                <a:latin typeface="Charter Roman" panose="02040503050506020203" pitchFamily="18" charset="0"/>
              </a:rPr>
              <a:t>(10-fold dilutions)</a:t>
            </a:r>
          </a:p>
          <a:p>
            <a:pPr marL="0" indent="0" algn="ctr">
              <a:buNone/>
            </a:pPr>
            <a:r>
              <a:rPr lang="en-US" sz="3200" b="1" dirty="0">
                <a:latin typeface="Charter Roman" panose="02040503050506020203" pitchFamily="18" charset="0"/>
              </a:rPr>
              <a:t> </a:t>
            </a:r>
          </a:p>
        </p:txBody>
      </p:sp>
    </p:spTree>
    <p:extLst>
      <p:ext uri="{BB962C8B-B14F-4D97-AF65-F5344CB8AC3E}">
        <p14:creationId xmlns:p14="http://schemas.microsoft.com/office/powerpoint/2010/main" val="69124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183"/>
                                        </p:tgtEl>
                                        <p:attrNameLst>
                                          <p:attrName>style.visibility</p:attrName>
                                        </p:attrNameLst>
                                      </p:cBhvr>
                                      <p:to>
                                        <p:strVal val="visible"/>
                                      </p:to>
                                    </p:set>
                                    <p:anim calcmode="lin" valueType="num">
                                      <p:cBhvr additive="base">
                                        <p:cTn id="19" dur="500" fill="hold"/>
                                        <p:tgtEl>
                                          <p:spTgt spid="183"/>
                                        </p:tgtEl>
                                        <p:attrNameLst>
                                          <p:attrName>ppt_x</p:attrName>
                                        </p:attrNameLst>
                                      </p:cBhvr>
                                      <p:tavLst>
                                        <p:tav tm="0">
                                          <p:val>
                                            <p:strVal val="1+#ppt_w/2"/>
                                          </p:val>
                                        </p:tav>
                                        <p:tav tm="100000">
                                          <p:val>
                                            <p:strVal val="#ppt_x"/>
                                          </p:val>
                                        </p:tav>
                                      </p:tavLst>
                                    </p:anim>
                                    <p:anim calcmode="lin" valueType="num">
                                      <p:cBhvr additive="base">
                                        <p:cTn id="20" dur="500" fill="hold"/>
                                        <p:tgtEl>
                                          <p:spTgt spid="18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2"/>
                                        </p:tgtEl>
                                        <p:attrNameLst>
                                          <p:attrName>style.visibility</p:attrName>
                                        </p:attrNameLst>
                                      </p:cBhvr>
                                      <p:to>
                                        <p:strVal val="visible"/>
                                      </p:to>
                                    </p:set>
                                    <p:anim calcmode="lin" valueType="num">
                                      <p:cBhvr additive="base">
                                        <p:cTn id="31" dur="500" fill="hold"/>
                                        <p:tgtEl>
                                          <p:spTgt spid="182"/>
                                        </p:tgtEl>
                                        <p:attrNameLst>
                                          <p:attrName>ppt_x</p:attrName>
                                        </p:attrNameLst>
                                      </p:cBhvr>
                                      <p:tavLst>
                                        <p:tav tm="0">
                                          <p:val>
                                            <p:strVal val="#ppt_x"/>
                                          </p:val>
                                        </p:tav>
                                        <p:tav tm="100000">
                                          <p:val>
                                            <p:strVal val="#ppt_x"/>
                                          </p:val>
                                        </p:tav>
                                      </p:tavLst>
                                    </p:anim>
                                    <p:anim calcmode="lin" valueType="num">
                                      <p:cBhvr additive="base">
                                        <p:cTn id="32" dur="500" fill="hold"/>
                                        <p:tgtEl>
                                          <p:spTgt spid="18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nodeType="clickEffect">
                                  <p:stCondLst>
                                    <p:cond delay="0"/>
                                  </p:stCondLst>
                                  <p:childTnLst>
                                    <p:set>
                                      <p:cBhvr>
                                        <p:cTn id="36" dur="1" fill="hold">
                                          <p:stCondLst>
                                            <p:cond delay="0"/>
                                          </p:stCondLst>
                                        </p:cTn>
                                        <p:tgtEl>
                                          <p:spTgt spid="180"/>
                                        </p:tgtEl>
                                        <p:attrNameLst>
                                          <p:attrName>style.visibility</p:attrName>
                                        </p:attrNameLst>
                                      </p:cBhvr>
                                      <p:to>
                                        <p:strVal val="visible"/>
                                      </p:to>
                                    </p:set>
                                    <p:anim calcmode="lin" valueType="num">
                                      <p:cBhvr additive="base">
                                        <p:cTn id="37" dur="500" fill="hold"/>
                                        <p:tgtEl>
                                          <p:spTgt spid="180"/>
                                        </p:tgtEl>
                                        <p:attrNameLst>
                                          <p:attrName>ppt_x</p:attrName>
                                        </p:attrNameLst>
                                      </p:cBhvr>
                                      <p:tavLst>
                                        <p:tav tm="0">
                                          <p:val>
                                            <p:strVal val="1+#ppt_w/2"/>
                                          </p:val>
                                        </p:tav>
                                        <p:tav tm="100000">
                                          <p:val>
                                            <p:strVal val="#ppt_x"/>
                                          </p:val>
                                        </p:tav>
                                      </p:tavLst>
                                    </p:anim>
                                    <p:anim calcmode="lin" valueType="num">
                                      <p:cBhvr additive="base">
                                        <p:cTn id="38" dur="500" fill="hold"/>
                                        <p:tgtEl>
                                          <p:spTgt spid="1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4069" y="1656271"/>
            <a:ext cx="11248844" cy="5055079"/>
          </a:xfrm>
        </p:spPr>
        <p:txBody>
          <a:bodyPr>
            <a:normAutofit/>
          </a:bodyPr>
          <a:lstStyle/>
          <a:p>
            <a:r>
              <a:rPr lang="en-US" sz="3600" dirty="0">
                <a:latin typeface="Charter Roman" panose="02040503050506020203" pitchFamily="18" charset="0"/>
              </a:rPr>
              <a:t>Single dose</a:t>
            </a:r>
          </a:p>
          <a:p>
            <a:endParaRPr lang="en-US" sz="3600" dirty="0">
              <a:latin typeface="Charter Roman" panose="02040503050506020203" pitchFamily="18" charset="0"/>
            </a:endParaRPr>
          </a:p>
          <a:p>
            <a:endParaRPr lang="en-US" sz="3600" dirty="0">
              <a:latin typeface="Charter Roman" panose="02040503050506020203" pitchFamily="18" charset="0"/>
            </a:endParaRPr>
          </a:p>
          <a:p>
            <a:endParaRPr lang="en-US" sz="3600" dirty="0">
              <a:latin typeface="Charter Roman" panose="02040503050506020203" pitchFamily="18" charset="0"/>
            </a:endParaRPr>
          </a:p>
          <a:p>
            <a:r>
              <a:rPr lang="en-US" sz="3600" dirty="0">
                <a:latin typeface="Charter Roman" panose="02040503050506020203" pitchFamily="18" charset="0"/>
              </a:rPr>
              <a:t>Up to 6 months </a:t>
            </a:r>
          </a:p>
          <a:p>
            <a:r>
              <a:rPr lang="en-US" sz="3600" dirty="0">
                <a:latin typeface="Charter Roman" panose="02040503050506020203" pitchFamily="18" charset="0"/>
              </a:rPr>
              <a:t>Animal models: Prefrontal Cortex &amp; Amygdala involved</a:t>
            </a:r>
          </a:p>
          <a:p>
            <a:r>
              <a:rPr lang="en-US" sz="3600" dirty="0">
                <a:latin typeface="Charter Roman" panose="02040503050506020203" pitchFamily="18" charset="0"/>
              </a:rPr>
              <a:t>Circuits &amp; mechanisms still unknown</a:t>
            </a:r>
          </a:p>
        </p:txBody>
      </p:sp>
      <p:sp>
        <p:nvSpPr>
          <p:cNvPr id="4" name="TextBox 3"/>
          <p:cNvSpPr txBox="1"/>
          <p:nvPr/>
        </p:nvSpPr>
        <p:spPr>
          <a:xfrm>
            <a:off x="2231135" y="2354525"/>
            <a:ext cx="2251588" cy="1384995"/>
          </a:xfrm>
          <a:prstGeom prst="rect">
            <a:avLst/>
          </a:prstGeom>
          <a:noFill/>
        </p:spPr>
        <p:txBody>
          <a:bodyPr wrap="square" rtlCol="0">
            <a:spAutoFit/>
          </a:bodyPr>
          <a:lstStyle/>
          <a:p>
            <a:pPr marL="285750" indent="-285750">
              <a:buClr>
                <a:schemeClr val="accent1">
                  <a:lumMod val="75000"/>
                </a:schemeClr>
              </a:buClr>
              <a:buFont typeface="Arial" panose="020B0604020202020204" pitchFamily="34" charset="0"/>
              <a:buChar char="•"/>
            </a:pPr>
            <a:r>
              <a:rPr lang="en-US" sz="2800" dirty="0">
                <a:latin typeface="Charter Roman" panose="02040503050506020203" pitchFamily="18" charset="0"/>
              </a:rPr>
              <a:t>LSD</a:t>
            </a:r>
          </a:p>
          <a:p>
            <a:pPr marL="285750" indent="-285750">
              <a:buClr>
                <a:schemeClr val="accent1">
                  <a:lumMod val="75000"/>
                </a:schemeClr>
              </a:buClr>
              <a:buFont typeface="Arial" panose="020B0604020202020204" pitchFamily="34" charset="0"/>
              <a:buChar char="•"/>
            </a:pPr>
            <a:r>
              <a:rPr lang="en-US" sz="2800" dirty="0">
                <a:latin typeface="Charter Roman" panose="02040503050506020203" pitchFamily="18" charset="0"/>
              </a:rPr>
              <a:t>DMT</a:t>
            </a:r>
          </a:p>
          <a:p>
            <a:pPr marL="285750" indent="-285750">
              <a:buClr>
                <a:schemeClr val="accent1">
                  <a:lumMod val="75000"/>
                </a:schemeClr>
              </a:buClr>
              <a:buFont typeface="Arial" panose="020B0604020202020204" pitchFamily="34" charset="0"/>
              <a:buChar char="•"/>
            </a:pPr>
            <a:r>
              <a:rPr lang="en-US" sz="2800" dirty="0">
                <a:latin typeface="Charter Roman" panose="02040503050506020203" pitchFamily="18" charset="0"/>
              </a:rPr>
              <a:t>Psilocybin</a:t>
            </a:r>
          </a:p>
        </p:txBody>
      </p:sp>
      <p:sp>
        <p:nvSpPr>
          <p:cNvPr id="5" name="TextBox 4"/>
          <p:cNvSpPr txBox="1"/>
          <p:nvPr/>
        </p:nvSpPr>
        <p:spPr>
          <a:xfrm>
            <a:off x="4417182" y="2813221"/>
            <a:ext cx="6230153" cy="523220"/>
          </a:xfrm>
          <a:prstGeom prst="rect">
            <a:avLst/>
          </a:prstGeom>
          <a:noFill/>
        </p:spPr>
        <p:txBody>
          <a:bodyPr wrap="square" rtlCol="0">
            <a:spAutoFit/>
          </a:bodyPr>
          <a:lstStyle/>
          <a:p>
            <a:pPr>
              <a:buClr>
                <a:schemeClr val="accent1">
                  <a:lumMod val="75000"/>
                </a:schemeClr>
              </a:buClr>
            </a:pPr>
            <a:r>
              <a:rPr lang="en-US" sz="2800" dirty="0">
                <a:latin typeface="Charter Roman" panose="02040503050506020203" pitchFamily="18" charset="0"/>
              </a:rPr>
              <a:t>Rapidly reduce</a:t>
            </a:r>
            <a:r>
              <a:rPr lang="en-US" sz="2800" dirty="0"/>
              <a:t> symptoms of depression</a:t>
            </a:r>
          </a:p>
        </p:txBody>
      </p:sp>
      <p:sp>
        <p:nvSpPr>
          <p:cNvPr id="6" name="Right Brace 5"/>
          <p:cNvSpPr/>
          <p:nvPr/>
        </p:nvSpPr>
        <p:spPr>
          <a:xfrm>
            <a:off x="4133757" y="2443137"/>
            <a:ext cx="244095" cy="1296383"/>
          </a:xfrm>
          <a:prstGeom prst="rightBrace">
            <a:avLst>
              <a:gd name="adj1" fmla="val 27225"/>
              <a:gd name="adj2" fmla="val 48471"/>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DD037663-239A-C94C-8D80-BA2FD14C01E7}"/>
              </a:ext>
            </a:extLst>
          </p:cNvPr>
          <p:cNvSpPr txBox="1"/>
          <p:nvPr/>
        </p:nvSpPr>
        <p:spPr>
          <a:xfrm>
            <a:off x="1987041" y="286976"/>
            <a:ext cx="7729728" cy="830997"/>
          </a:xfrm>
          <a:prstGeom prst="rect">
            <a:avLst/>
          </a:prstGeom>
          <a:solidFill>
            <a:schemeClr val="bg1"/>
          </a:solidFill>
          <a:ln w="57150">
            <a:solidFill>
              <a:schemeClr val="tx1">
                <a:lumMod val="75000"/>
                <a:lumOff val="25000"/>
              </a:schemeClr>
            </a:solidFill>
          </a:ln>
        </p:spPr>
        <p:txBody>
          <a:bodyPr wrap="square" rtlCol="0">
            <a:spAutoFit/>
          </a:bodyPr>
          <a:lstStyle/>
          <a:p>
            <a:pPr algn="ctr"/>
            <a:r>
              <a:rPr lang="en-US" sz="4800" dirty="0">
                <a:latin typeface="Charter Roman" panose="02040503050506020203" pitchFamily="18" charset="0"/>
              </a:rPr>
              <a:t>Psychedelics &amp; Depression</a:t>
            </a:r>
          </a:p>
        </p:txBody>
      </p:sp>
    </p:spTree>
    <p:extLst>
      <p:ext uri="{BB962C8B-B14F-4D97-AF65-F5344CB8AC3E}">
        <p14:creationId xmlns:p14="http://schemas.microsoft.com/office/powerpoint/2010/main" val="403647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strips(downLeft)">
                                      <p:cBhvr>
                                        <p:cTn id="12" dur="500"/>
                                        <p:tgtEl>
                                          <p:spTgt spid="4">
                                            <p:txEl>
                                              <p:pRg st="0" end="0"/>
                                            </p:txEl>
                                          </p:spTgt>
                                        </p:tgtEl>
                                      </p:cBhvr>
                                    </p:animEffect>
                                  </p:childTnLst>
                                </p:cTn>
                              </p:par>
                              <p:par>
                                <p:cTn id="13" presetID="18" presetClass="entr" presetSubtype="12"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strips(downLeft)">
                                      <p:cBhvr>
                                        <p:cTn id="15" dur="500"/>
                                        <p:tgtEl>
                                          <p:spTgt spid="4">
                                            <p:txEl>
                                              <p:pRg st="1" end="1"/>
                                            </p:txEl>
                                          </p:spTgt>
                                        </p:tgtEl>
                                      </p:cBhvr>
                                    </p:animEffect>
                                  </p:childTnLst>
                                </p:cTn>
                              </p:par>
                              <p:par>
                                <p:cTn id="16" presetID="18" presetClass="entr" presetSubtype="12"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strips(downLeft)">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ssolv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E3F901EC-9211-594F-81CA-C1C8FDCE9653}"/>
              </a:ext>
            </a:extLst>
          </p:cNvPr>
          <p:cNvSpPr>
            <a:spLocks noGrp="1"/>
          </p:cNvSpPr>
          <p:nvPr>
            <p:ph idx="1"/>
          </p:nvPr>
        </p:nvSpPr>
        <p:spPr>
          <a:xfrm>
            <a:off x="0" y="1"/>
            <a:ext cx="6072915" cy="956748"/>
          </a:xfrm>
          <a:solidFill>
            <a:schemeClr val="tx1">
              <a:lumMod val="75000"/>
              <a:lumOff val="25000"/>
            </a:schemeClr>
          </a:solidFill>
        </p:spPr>
        <p:txBody>
          <a:bodyPr>
            <a:normAutofit/>
          </a:bodyPr>
          <a:lstStyle/>
          <a:p>
            <a:pPr marL="0" indent="0" algn="ctr">
              <a:buNone/>
            </a:pPr>
            <a:endParaRPr lang="en-US" sz="3600" u="sng" dirty="0">
              <a:solidFill>
                <a:schemeClr val="bg1"/>
              </a:solidFill>
              <a:latin typeface="Charter Roman" panose="02040503050506020203" pitchFamily="18" charset="0"/>
            </a:endParaRPr>
          </a:p>
        </p:txBody>
      </p:sp>
      <p:sp>
        <p:nvSpPr>
          <p:cNvPr id="4100" name="Rectangle 70">
            <a:extLst>
              <a:ext uri="{FF2B5EF4-FFF2-40B4-BE49-F238E27FC236}">
                <a16:creationId xmlns:a16="http://schemas.microsoft.com/office/drawing/2014/main" id="{7A816DFB-8B0F-47B3-BC12-7B9F59B4EC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0A4DB55D-6544-6C4D-BE7D-50B47BF1790B}"/>
              </a:ext>
            </a:extLst>
          </p:cNvPr>
          <p:cNvSpPr txBox="1">
            <a:spLocks/>
          </p:cNvSpPr>
          <p:nvPr/>
        </p:nvSpPr>
        <p:spPr>
          <a:xfrm>
            <a:off x="23085" y="-2"/>
            <a:ext cx="6072915" cy="590125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lnSpc>
                <a:spcPct val="90000"/>
              </a:lnSpc>
              <a:buNone/>
            </a:pPr>
            <a:r>
              <a:rPr lang="en-US" sz="2800" u="sng" dirty="0">
                <a:solidFill>
                  <a:srgbClr val="FFFFFF"/>
                </a:solidFill>
                <a:latin typeface="Charter Roman" panose="02040503050506020203" pitchFamily="18" charset="0"/>
              </a:rPr>
              <a:t>Mature primary cortical cultures Sprague-Dawley rats (DIV19)</a:t>
            </a:r>
          </a:p>
          <a:p>
            <a:pPr marL="0" indent="0" algn="ctr">
              <a:lnSpc>
                <a:spcPct val="90000"/>
              </a:lnSpc>
              <a:buNone/>
            </a:pPr>
            <a:endParaRPr lang="en-US" sz="2400" b="1" u="sng" dirty="0">
              <a:solidFill>
                <a:srgbClr val="FFFFFF"/>
              </a:solidFill>
              <a:latin typeface="Charter Roman" panose="02040503050506020203" pitchFamily="18" charset="0"/>
            </a:endParaRPr>
          </a:p>
          <a:p>
            <a:pPr algn="ctr">
              <a:lnSpc>
                <a:spcPct val="90000"/>
              </a:lnSpc>
            </a:pPr>
            <a:r>
              <a:rPr lang="en-US" sz="2400" dirty="0">
                <a:solidFill>
                  <a:srgbClr val="FFFFFF"/>
                </a:solidFill>
                <a:latin typeface="Charter Roman" panose="02040503050506020203" pitchFamily="18" charset="0"/>
              </a:rPr>
              <a:t>Treated w/ compounds for 24 hrs</a:t>
            </a:r>
          </a:p>
          <a:p>
            <a:pPr marL="0">
              <a:lnSpc>
                <a:spcPct val="90000"/>
              </a:lnSpc>
            </a:pPr>
            <a:r>
              <a:rPr lang="en-US" sz="2400" b="1" dirty="0">
                <a:solidFill>
                  <a:srgbClr val="FFFFFF"/>
                </a:solidFill>
                <a:latin typeface="Charter Roman" panose="02040503050506020203" pitchFamily="18" charset="0"/>
              </a:rPr>
              <a:t> </a:t>
            </a:r>
          </a:p>
          <a:p>
            <a:pPr marL="0">
              <a:lnSpc>
                <a:spcPct val="90000"/>
              </a:lnSpc>
            </a:pPr>
            <a:endParaRPr lang="en-US" sz="2400" b="1" dirty="0">
              <a:solidFill>
                <a:srgbClr val="FFFFFF"/>
              </a:solidFill>
              <a:latin typeface="Charter Roman" panose="02040503050506020203" pitchFamily="18" charset="0"/>
            </a:endParaRPr>
          </a:p>
          <a:p>
            <a:pPr marL="0" algn="ctr">
              <a:lnSpc>
                <a:spcPct val="90000"/>
              </a:lnSpc>
            </a:pPr>
            <a:r>
              <a:rPr lang="en-US" sz="2400" b="1" u="sng" dirty="0">
                <a:solidFill>
                  <a:schemeClr val="bg1"/>
                </a:solidFill>
                <a:latin typeface="Charter Roman" panose="02040503050506020203" pitchFamily="18" charset="0"/>
              </a:rPr>
              <a:t>Blue</a:t>
            </a:r>
          </a:p>
          <a:p>
            <a:pPr marL="0" algn="ctr">
              <a:lnSpc>
                <a:spcPct val="90000"/>
              </a:lnSpc>
            </a:pPr>
            <a:r>
              <a:rPr lang="en-US" sz="2400" dirty="0">
                <a:solidFill>
                  <a:srgbClr val="FFFFFF"/>
                </a:solidFill>
                <a:latin typeface="Charter Roman" panose="02040503050506020203" pitchFamily="18" charset="0"/>
              </a:rPr>
              <a:t>MAP2 (dendrite shaft)</a:t>
            </a:r>
          </a:p>
          <a:p>
            <a:pPr marL="0" algn="ctr">
              <a:lnSpc>
                <a:spcPct val="90000"/>
              </a:lnSpc>
            </a:pPr>
            <a:endParaRPr lang="en-US" sz="2400" dirty="0">
              <a:solidFill>
                <a:srgbClr val="FFFFFF"/>
              </a:solidFill>
              <a:latin typeface="Charter Roman" panose="02040503050506020203" pitchFamily="18" charset="0"/>
            </a:endParaRPr>
          </a:p>
          <a:p>
            <a:pPr marL="0" algn="ctr">
              <a:lnSpc>
                <a:spcPct val="90000"/>
              </a:lnSpc>
            </a:pPr>
            <a:r>
              <a:rPr lang="en-US" sz="2400" b="1" u="sng" dirty="0">
                <a:solidFill>
                  <a:srgbClr val="FFFFFF"/>
                </a:solidFill>
                <a:latin typeface="Charter Roman" panose="02040503050506020203" pitchFamily="18" charset="0"/>
              </a:rPr>
              <a:t>Yellow</a:t>
            </a:r>
            <a:endParaRPr lang="en-US" sz="2400" dirty="0">
              <a:solidFill>
                <a:srgbClr val="FFFFFF"/>
              </a:solidFill>
              <a:latin typeface="Charter Roman" panose="02040503050506020203" pitchFamily="18" charset="0"/>
            </a:endParaRPr>
          </a:p>
          <a:p>
            <a:pPr marL="0" algn="ctr">
              <a:lnSpc>
                <a:spcPct val="90000"/>
              </a:lnSpc>
            </a:pPr>
            <a:r>
              <a:rPr lang="en-US" sz="2400" dirty="0">
                <a:solidFill>
                  <a:srgbClr val="FFFFFF"/>
                </a:solidFill>
                <a:latin typeface="Charter Roman" panose="02040503050506020203" pitchFamily="18" charset="0"/>
              </a:rPr>
              <a:t>F-actin (all processes) </a:t>
            </a:r>
          </a:p>
        </p:txBody>
      </p:sp>
      <p:sp>
        <p:nvSpPr>
          <p:cNvPr id="4101" name="Rectangle 72">
            <a:extLst>
              <a:ext uri="{FF2B5EF4-FFF2-40B4-BE49-F238E27FC236}">
                <a16:creationId xmlns:a16="http://schemas.microsoft.com/office/drawing/2014/main" id="{E87D435C-84AC-4E27-9CD3-0AAAF73E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EFA4C881-BF60-416C-A273-70541298E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7586"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https://marlin-prod.literatumonline.com/cms/attachment/b8ea1b57-7562-4aa4-ba7d-44e715ff3844/gr2_lrg.jpg">
            <a:extLst>
              <a:ext uri="{FF2B5EF4-FFF2-40B4-BE49-F238E27FC236}">
                <a16:creationId xmlns:a16="http://schemas.microsoft.com/office/drawing/2014/main" id="{830E9408-302A-4945-8C39-973A1D4C45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201" b="72075"/>
          <a:stretch/>
        </p:blipFill>
        <p:spPr bwMode="auto">
          <a:xfrm>
            <a:off x="6122776" y="-1"/>
            <a:ext cx="6191144" cy="6858002"/>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78C83E0E-9E0D-2E4B-9CDC-A41B661FA89F}"/>
              </a:ext>
            </a:extLst>
          </p:cNvPr>
          <p:cNvSpPr txBox="1">
            <a:spLocks/>
          </p:cNvSpPr>
          <p:nvPr/>
        </p:nvSpPr>
        <p:spPr>
          <a:xfrm>
            <a:off x="0" y="-1"/>
            <a:ext cx="6072915" cy="956748"/>
          </a:xfrm>
          <a:prstGeom prst="rect">
            <a:avLst/>
          </a:prstGeom>
          <a:solidFill>
            <a:schemeClr val="tx1">
              <a:lumMod val="75000"/>
              <a:lumOff val="25000"/>
            </a:schemeClr>
          </a:solidFill>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None/>
            </a:pPr>
            <a:r>
              <a:rPr lang="en-US" sz="2800" u="sng" dirty="0">
                <a:solidFill>
                  <a:srgbClr val="FFFFFF"/>
                </a:solidFill>
                <a:latin typeface="Charter Roman" panose="02040503050506020203" pitchFamily="18" charset="0"/>
              </a:rPr>
              <a:t>Mature primary cortical cultures</a:t>
            </a:r>
          </a:p>
          <a:p>
            <a:pPr marL="0" indent="0" algn="ctr">
              <a:buNone/>
            </a:pPr>
            <a:r>
              <a:rPr lang="en-US" sz="2800" u="sng" dirty="0">
                <a:solidFill>
                  <a:srgbClr val="FFFFFF"/>
                </a:solidFill>
                <a:latin typeface="Charter Roman" panose="02040503050506020203" pitchFamily="18" charset="0"/>
              </a:rPr>
              <a:t> Sprague-Dawley rats (DIV19)</a:t>
            </a:r>
          </a:p>
        </p:txBody>
      </p:sp>
    </p:spTree>
    <p:extLst>
      <p:ext uri="{BB962C8B-B14F-4D97-AF65-F5344CB8AC3E}">
        <p14:creationId xmlns:p14="http://schemas.microsoft.com/office/powerpoint/2010/main" val="485037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122" name="Picture 2" descr="https://marlin-prod.literatumonline.com/cms/attachment/b8ea1b57-7562-4aa4-ba7d-44e715ff3844/gr2_lrg.jpg">
            <a:extLst>
              <a:ext uri="{FF2B5EF4-FFF2-40B4-BE49-F238E27FC236}">
                <a16:creationId xmlns:a16="http://schemas.microsoft.com/office/drawing/2014/main" id="{984B52AB-FC70-354C-9210-798C306D92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101" r="62792" b="73837"/>
          <a:stretch/>
        </p:blipFill>
        <p:spPr bwMode="auto">
          <a:xfrm>
            <a:off x="3233058" y="20320"/>
            <a:ext cx="88874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marlin-prod.literatumonline.com/cms/attachment/b8ea1b57-7562-4aa4-ba7d-44e715ff3844/gr2_lrg.jpg">
            <a:extLst>
              <a:ext uri="{FF2B5EF4-FFF2-40B4-BE49-F238E27FC236}">
                <a16:creationId xmlns:a16="http://schemas.microsoft.com/office/drawing/2014/main" id="{AC86AB61-933C-3D42-9D66-9D7C46CA06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549" r="372" b="73837"/>
          <a:stretch/>
        </p:blipFill>
        <p:spPr bwMode="auto">
          <a:xfrm>
            <a:off x="4012177" y="20321"/>
            <a:ext cx="8892204"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053A212-ADEF-D940-871A-5E07C066263D}"/>
              </a:ext>
            </a:extLst>
          </p:cNvPr>
          <p:cNvSpPr/>
          <p:nvPr/>
        </p:nvSpPr>
        <p:spPr>
          <a:xfrm>
            <a:off x="0" y="1782395"/>
            <a:ext cx="6096000" cy="3293209"/>
          </a:xfrm>
          <a:prstGeom prst="rect">
            <a:avLst/>
          </a:prstGeom>
        </p:spPr>
        <p:txBody>
          <a:bodyPr>
            <a:spAutoFit/>
          </a:bodyPr>
          <a:lstStyle/>
          <a:p>
            <a:r>
              <a:rPr lang="en-US" sz="2500" b="1" u="sng" dirty="0">
                <a:solidFill>
                  <a:srgbClr val="00B050"/>
                </a:solidFill>
                <a:latin typeface="Charter Roman" panose="02040503050506020203" pitchFamily="18" charset="0"/>
              </a:rPr>
              <a:t>Green</a:t>
            </a:r>
          </a:p>
          <a:p>
            <a:r>
              <a:rPr lang="en-US" sz="2500" dirty="0">
                <a:solidFill>
                  <a:schemeClr val="bg1"/>
                </a:solidFill>
                <a:latin typeface="Charter Roman" panose="02040503050506020203" pitchFamily="18" charset="0"/>
              </a:rPr>
              <a:t>Presynaptic terminal</a:t>
            </a:r>
          </a:p>
          <a:p>
            <a:endParaRPr lang="en-US" sz="2500" dirty="0">
              <a:latin typeface="Charter Roman" panose="02040503050506020203" pitchFamily="18" charset="0"/>
            </a:endParaRPr>
          </a:p>
          <a:p>
            <a:r>
              <a:rPr lang="en-US" sz="2500" b="1" u="sng" dirty="0">
                <a:solidFill>
                  <a:srgbClr val="CC11CE"/>
                </a:solidFill>
                <a:latin typeface="Charter Roman" panose="02040503050506020203" pitchFamily="18" charset="0"/>
              </a:rPr>
              <a:t>Magenta</a:t>
            </a:r>
            <a:endParaRPr lang="en-US" sz="2500" dirty="0">
              <a:solidFill>
                <a:srgbClr val="CC11CE"/>
              </a:solidFill>
              <a:latin typeface="Charter Roman" panose="02040503050506020203" pitchFamily="18" charset="0"/>
            </a:endParaRPr>
          </a:p>
          <a:p>
            <a:r>
              <a:rPr lang="en-US" sz="2500" dirty="0">
                <a:solidFill>
                  <a:schemeClr val="bg1"/>
                </a:solidFill>
                <a:latin typeface="Charter Roman" panose="02040503050506020203" pitchFamily="18" charset="0"/>
              </a:rPr>
              <a:t>Postsynaptic terminal</a:t>
            </a:r>
          </a:p>
          <a:p>
            <a:endParaRPr lang="en-US" sz="2500" dirty="0">
              <a:latin typeface="Charter Roman" panose="02040503050506020203" pitchFamily="18" charset="0"/>
            </a:endParaRPr>
          </a:p>
          <a:p>
            <a:r>
              <a:rPr lang="en-US" sz="2500" b="1" u="sng" dirty="0">
                <a:solidFill>
                  <a:srgbClr val="D99E00"/>
                </a:solidFill>
                <a:latin typeface="Charter Roman" panose="02040503050506020203" pitchFamily="18" charset="0"/>
              </a:rPr>
              <a:t>Yellow</a:t>
            </a:r>
            <a:endParaRPr lang="en-US" sz="2500" dirty="0">
              <a:solidFill>
                <a:srgbClr val="D99E00"/>
              </a:solidFill>
              <a:latin typeface="Charter Roman" panose="02040503050506020203" pitchFamily="18" charset="0"/>
            </a:endParaRPr>
          </a:p>
          <a:p>
            <a:r>
              <a:rPr lang="en-US" sz="2500" dirty="0">
                <a:solidFill>
                  <a:schemeClr val="bg1"/>
                </a:solidFill>
                <a:latin typeface="Charter Roman" panose="02040503050506020203" pitchFamily="18" charset="0"/>
              </a:rPr>
              <a:t>Dendritic shafts</a:t>
            </a:r>
          </a:p>
        </p:txBody>
      </p:sp>
    </p:spTree>
    <p:extLst>
      <p:ext uri="{BB962C8B-B14F-4D97-AF65-F5344CB8AC3E}">
        <p14:creationId xmlns:p14="http://schemas.microsoft.com/office/powerpoint/2010/main" val="1293814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marlin-prod.literatumonline.com/cms/attachment/b8ea1b57-7562-4aa4-ba7d-44e715ff3844/gr2_lrg.jpg">
            <a:extLst>
              <a:ext uri="{FF2B5EF4-FFF2-40B4-BE49-F238E27FC236}">
                <a16:creationId xmlns:a16="http://schemas.microsoft.com/office/drawing/2014/main" id="{59BDD0FE-5EDC-E64A-93AD-98C3E4F4B0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1" t="28607" r="85148" b="50196"/>
          <a:stretch/>
        </p:blipFill>
        <p:spPr bwMode="auto">
          <a:xfrm>
            <a:off x="1888903" y="965200"/>
            <a:ext cx="3885363" cy="492759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516F97B9-23C6-4EF1-AED7-D5E3C26A64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096000" y="1142999"/>
            <a:ext cx="0" cy="4572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2" descr="https://marlin-prod.literatumonline.com/cms/attachment/b8ea1b57-7562-4aa4-ba7d-44e715ff3844/gr2_lrg.jpg">
            <a:extLst>
              <a:ext uri="{FF2B5EF4-FFF2-40B4-BE49-F238E27FC236}">
                <a16:creationId xmlns:a16="http://schemas.microsoft.com/office/drawing/2014/main" id="{F00C4F10-2F7C-4E41-89CE-C8AD9FF0F5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198" t="28511" r="45509" b="49616"/>
          <a:stretch/>
        </p:blipFill>
        <p:spPr bwMode="auto">
          <a:xfrm>
            <a:off x="6417734" y="965201"/>
            <a:ext cx="3765275" cy="492759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EB4DB35-7BE7-1C4F-ABD9-3AB47ACBF2C4}"/>
              </a:ext>
            </a:extLst>
          </p:cNvPr>
          <p:cNvSpPr/>
          <p:nvPr/>
        </p:nvSpPr>
        <p:spPr>
          <a:xfrm>
            <a:off x="0" y="2828835"/>
            <a:ext cx="1760418" cy="1200329"/>
          </a:xfrm>
          <a:prstGeom prst="rect">
            <a:avLst/>
          </a:prstGeom>
        </p:spPr>
        <p:txBody>
          <a:bodyPr wrap="none">
            <a:spAutoFit/>
          </a:bodyPr>
          <a:lstStyle/>
          <a:p>
            <a:pPr algn="ctr"/>
            <a:r>
              <a:rPr lang="en-US" sz="3600" dirty="0">
                <a:latin typeface="Charter Roman" panose="02040503050506020203" pitchFamily="18" charset="0"/>
              </a:rPr>
              <a:t>↑ Spine</a:t>
            </a:r>
          </a:p>
          <a:p>
            <a:pPr algn="ctr"/>
            <a:r>
              <a:rPr lang="en-US" sz="3600" dirty="0">
                <a:latin typeface="Charter Roman" panose="02040503050506020203" pitchFamily="18" charset="0"/>
              </a:rPr>
              <a:t> density</a:t>
            </a:r>
          </a:p>
        </p:txBody>
      </p:sp>
      <p:sp>
        <p:nvSpPr>
          <p:cNvPr id="15" name="Rectangle 14">
            <a:extLst>
              <a:ext uri="{FF2B5EF4-FFF2-40B4-BE49-F238E27FC236}">
                <a16:creationId xmlns:a16="http://schemas.microsoft.com/office/drawing/2014/main" id="{07357015-FAF1-DF4C-8172-97B9E548770C}"/>
              </a:ext>
            </a:extLst>
          </p:cNvPr>
          <p:cNvSpPr/>
          <p:nvPr/>
        </p:nvSpPr>
        <p:spPr>
          <a:xfrm>
            <a:off x="10122049" y="2828834"/>
            <a:ext cx="2319866" cy="1200329"/>
          </a:xfrm>
          <a:prstGeom prst="rect">
            <a:avLst/>
          </a:prstGeom>
        </p:spPr>
        <p:txBody>
          <a:bodyPr wrap="none">
            <a:spAutoFit/>
          </a:bodyPr>
          <a:lstStyle/>
          <a:p>
            <a:pPr algn="ctr"/>
            <a:r>
              <a:rPr lang="en-US" sz="3600" dirty="0">
                <a:latin typeface="Charter Roman" panose="02040503050506020203" pitchFamily="18" charset="0"/>
              </a:rPr>
              <a:t>↑ Synapse </a:t>
            </a:r>
          </a:p>
          <a:p>
            <a:pPr algn="ctr"/>
            <a:r>
              <a:rPr lang="en-US" sz="3600" dirty="0">
                <a:latin typeface="Charter Roman" panose="02040503050506020203" pitchFamily="18" charset="0"/>
              </a:rPr>
              <a:t>density</a:t>
            </a:r>
          </a:p>
        </p:txBody>
      </p:sp>
    </p:spTree>
    <p:extLst>
      <p:ext uri="{BB962C8B-B14F-4D97-AF65-F5344CB8AC3E}">
        <p14:creationId xmlns:p14="http://schemas.microsoft.com/office/powerpoint/2010/main" val="37516367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marlin-prod.literatumonline.com/cms/attachment/b8ea1b57-7562-4aa4-ba7d-44e715ff3844/gr2_lrg.jpg">
            <a:extLst>
              <a:ext uri="{FF2B5EF4-FFF2-40B4-BE49-F238E27FC236}">
                <a16:creationId xmlns:a16="http://schemas.microsoft.com/office/drawing/2014/main" id="{81140A29-2882-954F-B023-6D869D7742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841" t="54926" r="39580" b="24364"/>
          <a:stretch/>
        </p:blipFill>
        <p:spPr bwMode="auto">
          <a:xfrm>
            <a:off x="195901" y="1411357"/>
            <a:ext cx="5757267" cy="345475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516F97B9-23C6-4EF1-AED7-D5E3C26A64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096000" y="1142999"/>
            <a:ext cx="0" cy="4572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2" descr="https://marlin-prod.literatumonline.com/cms/attachment/b8ea1b57-7562-4aa4-ba7d-44e715ff3844/gr2_lrg.jpg">
            <a:extLst>
              <a:ext uri="{FF2B5EF4-FFF2-40B4-BE49-F238E27FC236}">
                <a16:creationId xmlns:a16="http://schemas.microsoft.com/office/drawing/2014/main" id="{C3F9582F-D02B-D244-BC81-544D4B78A5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102" t="54683" r="3976" b="24607"/>
          <a:stretch/>
        </p:blipFill>
        <p:spPr bwMode="auto">
          <a:xfrm>
            <a:off x="6278588" y="1411357"/>
            <a:ext cx="5798576" cy="344218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B44E205-D3C3-FA46-ACEC-FDD47E54E2A9}"/>
              </a:ext>
            </a:extLst>
          </p:cNvPr>
          <p:cNvSpPr/>
          <p:nvPr/>
        </p:nvSpPr>
        <p:spPr>
          <a:xfrm>
            <a:off x="1549552" y="5068668"/>
            <a:ext cx="4004622" cy="646331"/>
          </a:xfrm>
          <a:prstGeom prst="rect">
            <a:avLst/>
          </a:prstGeom>
        </p:spPr>
        <p:txBody>
          <a:bodyPr wrap="none">
            <a:spAutoFit/>
          </a:bodyPr>
          <a:lstStyle/>
          <a:p>
            <a:r>
              <a:rPr lang="en-US" sz="3600" dirty="0">
                <a:latin typeface="Charter Roman" panose="02040503050506020203" pitchFamily="18" charset="0"/>
              </a:rPr>
              <a:t>↑ sEPSP </a:t>
            </a:r>
            <a:r>
              <a:rPr lang="en-US" sz="3600" u="sng" dirty="0">
                <a:latin typeface="Charter Roman" panose="02040503050506020203" pitchFamily="18" charset="0"/>
              </a:rPr>
              <a:t>frequency</a:t>
            </a:r>
            <a:r>
              <a:rPr lang="en-US" sz="3600" dirty="0">
                <a:latin typeface="Charter Roman" panose="02040503050506020203" pitchFamily="18" charset="0"/>
              </a:rPr>
              <a:t> </a:t>
            </a:r>
          </a:p>
        </p:txBody>
      </p:sp>
      <p:sp>
        <p:nvSpPr>
          <p:cNvPr id="13" name="TextBox 12">
            <a:extLst>
              <a:ext uri="{FF2B5EF4-FFF2-40B4-BE49-F238E27FC236}">
                <a16:creationId xmlns:a16="http://schemas.microsoft.com/office/drawing/2014/main" id="{D09DC56A-4B5D-EE4B-B89D-56E11A2EC380}"/>
              </a:ext>
            </a:extLst>
          </p:cNvPr>
          <p:cNvSpPr txBox="1"/>
          <p:nvPr/>
        </p:nvSpPr>
        <p:spPr>
          <a:xfrm>
            <a:off x="6705152" y="5077656"/>
            <a:ext cx="3937296" cy="646331"/>
          </a:xfrm>
          <a:prstGeom prst="rect">
            <a:avLst/>
          </a:prstGeom>
          <a:noFill/>
        </p:spPr>
        <p:txBody>
          <a:bodyPr wrap="none" rtlCol="0">
            <a:spAutoFit/>
          </a:bodyPr>
          <a:lstStyle/>
          <a:p>
            <a:r>
              <a:rPr lang="en-US" sz="3600" dirty="0">
                <a:latin typeface="Charter Roman" panose="02040503050506020203" pitchFamily="18" charset="0"/>
              </a:rPr>
              <a:t>↑ sEPSP </a:t>
            </a:r>
            <a:r>
              <a:rPr lang="en-US" sz="3600" u="sng" dirty="0">
                <a:latin typeface="Charter Roman" panose="02040503050506020203" pitchFamily="18" charset="0"/>
              </a:rPr>
              <a:t>amplitude</a:t>
            </a:r>
            <a:endParaRPr lang="en-US" sz="3600" u="sng" dirty="0"/>
          </a:p>
        </p:txBody>
      </p:sp>
    </p:spTree>
    <p:extLst>
      <p:ext uri="{BB962C8B-B14F-4D97-AF65-F5344CB8AC3E}">
        <p14:creationId xmlns:p14="http://schemas.microsoft.com/office/powerpoint/2010/main" val="410057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70">
            <a:extLst>
              <a:ext uri="{FF2B5EF4-FFF2-40B4-BE49-F238E27FC236}">
                <a16:creationId xmlns:a16="http://schemas.microsoft.com/office/drawing/2014/main" id="{C3A694C2-50DA-401D-9E8A-3621EBF0C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BC314061-ED58-4F4A-9417-1929A75B2450}"/>
              </a:ext>
            </a:extLst>
          </p:cNvPr>
          <p:cNvSpPr txBox="1">
            <a:spLocks/>
          </p:cNvSpPr>
          <p:nvPr/>
        </p:nvSpPr>
        <p:spPr>
          <a:xfrm>
            <a:off x="557452" y="3884276"/>
            <a:ext cx="11077091" cy="1264762"/>
          </a:xfrm>
          <a:prstGeom prst="rect">
            <a:avLst/>
          </a:prstGeom>
        </p:spPr>
        <p:txBody>
          <a:bodyPr vert="horz" lIns="274320" tIns="182880" rIns="274320" bIns="182880" rtlCol="0" anchor="ctr" anchorCtr="1">
            <a:normAutofit fontScale="925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lnSpc>
                <a:spcPct val="90000"/>
              </a:lnSpc>
              <a:spcBef>
                <a:spcPct val="0"/>
              </a:spcBef>
              <a:spcAft>
                <a:spcPts val="600"/>
              </a:spcAft>
              <a:buNone/>
            </a:pPr>
            <a:r>
              <a:rPr lang="en-US" sz="3000" cap="all" spc="200" dirty="0">
                <a:solidFill>
                  <a:srgbClr val="262626"/>
                </a:solidFill>
                <a:latin typeface="Charter Roman" panose="02040503050506020203" pitchFamily="18" charset="0"/>
                <a:ea typeface="+mj-ea"/>
                <a:cs typeface="+mj-cs"/>
              </a:rPr>
              <a:t>Primary cortical cultures Sprague-Dawley rats (DIV18)</a:t>
            </a:r>
          </a:p>
          <a:p>
            <a:pPr marL="0" indent="0" algn="ctr">
              <a:lnSpc>
                <a:spcPct val="90000"/>
              </a:lnSpc>
              <a:spcBef>
                <a:spcPct val="0"/>
              </a:spcBef>
              <a:spcAft>
                <a:spcPts val="600"/>
              </a:spcAft>
              <a:buNone/>
            </a:pPr>
            <a:r>
              <a:rPr lang="en-US" b="1" cap="all" spc="200" dirty="0">
                <a:solidFill>
                  <a:srgbClr val="262626"/>
                </a:solidFill>
                <a:latin typeface="+mj-lt"/>
                <a:ea typeface="+mj-ea"/>
                <a:cs typeface="+mj-cs"/>
              </a:rPr>
              <a:t> </a:t>
            </a:r>
          </a:p>
        </p:txBody>
      </p:sp>
      <p:pic>
        <p:nvPicPr>
          <p:cNvPr id="9218" name="Picture 2" descr="https://marlin-prod.literatumonline.com/cms/attachment/573b054a-4fa2-40b8-8441-6d58085eaf2d/gr3_lrg.jpg">
            <a:extLst>
              <a:ext uri="{FF2B5EF4-FFF2-40B4-BE49-F238E27FC236}">
                <a16:creationId xmlns:a16="http://schemas.microsoft.com/office/drawing/2014/main" id="{616E6731-162D-CE4C-97AD-836C535A99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014" t="57964" r="1200"/>
          <a:stretch/>
        </p:blipFill>
        <p:spPr bwMode="auto">
          <a:xfrm>
            <a:off x="1628291" y="318345"/>
            <a:ext cx="8935417" cy="330130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B3250FE-EF90-AF40-81DC-712B41662FB8}"/>
              </a:ext>
            </a:extLst>
          </p:cNvPr>
          <p:cNvSpPr/>
          <p:nvPr/>
        </p:nvSpPr>
        <p:spPr>
          <a:xfrm>
            <a:off x="1650325" y="5379566"/>
            <a:ext cx="8891346" cy="1200329"/>
          </a:xfrm>
          <a:prstGeom prst="rect">
            <a:avLst/>
          </a:prstGeom>
        </p:spPr>
        <p:txBody>
          <a:bodyPr wrap="square">
            <a:spAutoFit/>
          </a:bodyPr>
          <a:lstStyle/>
          <a:p>
            <a:pPr algn="ctr"/>
            <a:r>
              <a:rPr lang="en-US" sz="3600" dirty="0">
                <a:latin typeface="Charter Roman" panose="02040503050506020203" pitchFamily="18" charset="0"/>
              </a:rPr>
              <a:t>24 hour treatments </a:t>
            </a:r>
            <a:r>
              <a:rPr lang="en-US" sz="3600" dirty="0">
                <a:latin typeface="Charter Roman" panose="02040503050506020203" pitchFamily="18" charset="0"/>
                <a:sym typeface="Wingdings" pitchFamily="2" charset="2"/>
              </a:rPr>
              <a:t> </a:t>
            </a:r>
            <a:r>
              <a:rPr lang="en-US" sz="3600" dirty="0">
                <a:latin typeface="Charter Roman" panose="02040503050506020203" pitchFamily="18" charset="0"/>
              </a:rPr>
              <a:t>↑ BDNF Protein levels but not transcript</a:t>
            </a:r>
          </a:p>
        </p:txBody>
      </p:sp>
    </p:spTree>
    <p:extLst>
      <p:ext uri="{BB962C8B-B14F-4D97-AF65-F5344CB8AC3E}">
        <p14:creationId xmlns:p14="http://schemas.microsoft.com/office/powerpoint/2010/main" val="39512074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DF4F6ED1-0A91-4619-B649-9AFB59E9DE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DA30A58-B3EB-E149-85DC-EB9A3D2506A8}"/>
              </a:ext>
            </a:extLst>
          </p:cNvPr>
          <p:cNvSpPr txBox="1"/>
          <p:nvPr/>
        </p:nvSpPr>
        <p:spPr>
          <a:xfrm>
            <a:off x="1611206" y="4658749"/>
            <a:ext cx="8991600" cy="2588718"/>
          </a:xfrm>
          <a:prstGeom prst="rect">
            <a:avLst/>
          </a:prstGeom>
        </p:spPr>
        <p:txBody>
          <a:bodyPr vert="horz" lIns="274320" tIns="182880" rIns="274320" bIns="182880" rtlCol="0" anchor="ctr" anchorCtr="1">
            <a:normAutofit/>
          </a:bodyPr>
          <a:lstStyle/>
          <a:p>
            <a:pPr algn="ctr" defTabSz="914400">
              <a:lnSpc>
                <a:spcPct val="90000"/>
              </a:lnSpc>
              <a:spcBef>
                <a:spcPct val="0"/>
              </a:spcBef>
              <a:spcAft>
                <a:spcPts val="600"/>
              </a:spcAft>
            </a:pPr>
            <a:r>
              <a:rPr lang="en-US" sz="3200" b="1" cap="all" spc="200" dirty="0">
                <a:latin typeface="Charter Roman" panose="02040503050506020203" pitchFamily="18" charset="0"/>
                <a:ea typeface="+mj-ea"/>
                <a:cs typeface="+mj-cs"/>
              </a:rPr>
              <a:t>Effects blocked by inhibiting</a:t>
            </a:r>
          </a:p>
          <a:p>
            <a:pPr algn="ctr" defTabSz="914400">
              <a:lnSpc>
                <a:spcPct val="90000"/>
              </a:lnSpc>
              <a:spcBef>
                <a:spcPct val="0"/>
              </a:spcBef>
              <a:spcAft>
                <a:spcPts val="600"/>
              </a:spcAft>
            </a:pPr>
            <a:r>
              <a:rPr lang="en-US" sz="3200" b="1" cap="all" spc="200" dirty="0">
                <a:latin typeface="Charter Roman" panose="02040503050506020203" pitchFamily="18" charset="0"/>
                <a:ea typeface="+mj-ea"/>
                <a:cs typeface="+mj-cs"/>
              </a:rPr>
              <a:t> 5-HT2A, TrKB, &amp; mTOR</a:t>
            </a:r>
          </a:p>
        </p:txBody>
      </p:sp>
      <p:pic>
        <p:nvPicPr>
          <p:cNvPr id="10246" name="Picture 6" descr="https://marlin-prod.literatumonline.com/cms/attachment/623d649c-70da-46ba-a119-c1992071c8f1/gr5_lrg.jpg">
            <a:extLst>
              <a:ext uri="{FF2B5EF4-FFF2-40B4-BE49-F238E27FC236}">
                <a16:creationId xmlns:a16="http://schemas.microsoft.com/office/drawing/2014/main" id="{D791FA72-A5F5-4948-A59A-AF15FE5DD4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203" t="56062" r="5128" b="5350"/>
          <a:stretch/>
        </p:blipFill>
        <p:spPr bwMode="auto">
          <a:xfrm>
            <a:off x="247992" y="145156"/>
            <a:ext cx="3537468" cy="4628193"/>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s://marlin-prod.literatumonline.com/cms/attachment/1e64e2fb-f6d8-467a-8544-493f9e9fe6ff/gr4_lrg.jpg">
            <a:extLst>
              <a:ext uri="{FF2B5EF4-FFF2-40B4-BE49-F238E27FC236}">
                <a16:creationId xmlns:a16="http://schemas.microsoft.com/office/drawing/2014/main" id="{C431F5BB-6A89-9644-AAE7-D982D3CCD4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931" t="39926" r="23747" b="35933"/>
          <a:stretch/>
        </p:blipFill>
        <p:spPr bwMode="auto">
          <a:xfrm>
            <a:off x="4145925" y="142514"/>
            <a:ext cx="4024040" cy="4630835"/>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ttps://marlin-prod.literatumonline.com/cms/attachment/d4e52b6c-b3d5-426c-bba7-2100e430cb55/gr6_lrg.jpg">
            <a:extLst>
              <a:ext uri="{FF2B5EF4-FFF2-40B4-BE49-F238E27FC236}">
                <a16:creationId xmlns:a16="http://schemas.microsoft.com/office/drawing/2014/main" id="{D02F3FD2-B75C-9744-9DA7-279D782EA7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81" t="78292" r="72428" b="1169"/>
          <a:stretch/>
        </p:blipFill>
        <p:spPr bwMode="auto">
          <a:xfrm>
            <a:off x="8206168" y="260788"/>
            <a:ext cx="3537468" cy="4512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302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37E9FC-47E3-2340-87E5-B760873E7D00}"/>
              </a:ext>
            </a:extLst>
          </p:cNvPr>
          <p:cNvSpPr>
            <a:spLocks noGrp="1"/>
          </p:cNvSpPr>
          <p:nvPr>
            <p:ph idx="1"/>
          </p:nvPr>
        </p:nvSpPr>
        <p:spPr>
          <a:xfrm>
            <a:off x="29585" y="2020498"/>
            <a:ext cx="7062071" cy="3101983"/>
          </a:xfrm>
        </p:spPr>
        <p:txBody>
          <a:bodyPr>
            <a:normAutofit fontScale="70000" lnSpcReduction="20000"/>
          </a:bodyPr>
          <a:lstStyle/>
          <a:p>
            <a:pPr marL="0" indent="0">
              <a:buNone/>
            </a:pPr>
            <a:r>
              <a:rPr lang="en-US" sz="4100" b="1" i="1" u="sng" dirty="0">
                <a:latin typeface="Charter Roman" panose="02040503050506020203" pitchFamily="18" charset="0"/>
              </a:rPr>
              <a:t>In vivo </a:t>
            </a:r>
          </a:p>
          <a:p>
            <a:pPr marL="0" indent="0">
              <a:buNone/>
            </a:pPr>
            <a:endParaRPr lang="en-US" sz="4100" b="1" i="1" u="sng" dirty="0">
              <a:latin typeface="Charter Roman" panose="02040503050506020203" pitchFamily="18" charset="0"/>
            </a:endParaRPr>
          </a:p>
          <a:p>
            <a:pPr marL="0" indent="0">
              <a:buNone/>
            </a:pPr>
            <a:r>
              <a:rPr lang="en-US" sz="4100" b="1" dirty="0">
                <a:latin typeface="Charter Roman" panose="02040503050506020203" pitchFamily="18" charset="0"/>
              </a:rPr>
              <a:t>10mg/kg DMT </a:t>
            </a:r>
            <a:r>
              <a:rPr lang="en-US" sz="4100" b="1" i="1" dirty="0">
                <a:latin typeface="Charter Roman" panose="02040503050506020203" pitchFamily="18" charset="0"/>
              </a:rPr>
              <a:t>(ip) → 24hrs</a:t>
            </a:r>
          </a:p>
          <a:p>
            <a:pPr marL="0" indent="0">
              <a:buNone/>
            </a:pPr>
            <a:endParaRPr lang="en-US" sz="4100" b="1" i="1" dirty="0">
              <a:latin typeface="Charter Roman" panose="02040503050506020203" pitchFamily="18" charset="0"/>
            </a:endParaRPr>
          </a:p>
          <a:p>
            <a:pPr marL="0" indent="0">
              <a:buNone/>
            </a:pPr>
            <a:r>
              <a:rPr lang="en-US" sz="4100" dirty="0">
                <a:latin typeface="Charter Roman" panose="02040503050506020203" pitchFamily="18" charset="0"/>
              </a:rPr>
              <a:t>↑ # of spines</a:t>
            </a:r>
          </a:p>
          <a:p>
            <a:pPr marL="0" indent="0">
              <a:buNone/>
            </a:pPr>
            <a:r>
              <a:rPr lang="en-US" sz="3200" b="1" i="1" dirty="0">
                <a:latin typeface="Charter Roman" panose="02040503050506020203" pitchFamily="18" charset="0"/>
              </a:rPr>
              <a:t> </a:t>
            </a:r>
          </a:p>
          <a:p>
            <a:pPr marL="0" indent="0">
              <a:buNone/>
            </a:pPr>
            <a:r>
              <a:rPr lang="en-US" sz="1600" b="1" i="1" u="sng" dirty="0"/>
              <a:t>   </a:t>
            </a:r>
            <a:endParaRPr lang="en-US" sz="1600" b="1" u="sng" dirty="0"/>
          </a:p>
        </p:txBody>
      </p:sp>
      <p:sp>
        <p:nvSpPr>
          <p:cNvPr id="18" name="Rectangle 12">
            <a:extLst>
              <a:ext uri="{FF2B5EF4-FFF2-40B4-BE49-F238E27FC236}">
                <a16:creationId xmlns:a16="http://schemas.microsoft.com/office/drawing/2014/main" id="{3F53B99D-ED7B-472B-B725-FECEFD02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2"/>
            <a:ext cx="6096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4">
            <a:extLst>
              <a:ext uri="{FF2B5EF4-FFF2-40B4-BE49-F238E27FC236}">
                <a16:creationId xmlns:a16="http://schemas.microsoft.com/office/drawing/2014/main" id="{B96A1B8D-DF56-4F6E-8E54-03DB679E2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2157" y="479893"/>
            <a:ext cx="5123687" cy="5458969"/>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9D02604-8C58-40A0-8FF3-5E83021D2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3355" y="644485"/>
            <a:ext cx="4756891" cy="51297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ttps://marlin-prod.literatumonline.com/cms/attachment/b8ea1b57-7562-4aa4-ba7d-44e715ff3844/gr2_lrg.jpg">
            <a:extLst>
              <a:ext uri="{FF2B5EF4-FFF2-40B4-BE49-F238E27FC236}">
                <a16:creationId xmlns:a16="http://schemas.microsoft.com/office/drawing/2014/main" id="{D3DFC5A3-D74C-B64D-85A4-FCBBA32FBF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39" t="76809" r="76421" b="1004"/>
          <a:stretch/>
        </p:blipFill>
        <p:spPr bwMode="auto">
          <a:xfrm>
            <a:off x="6195601" y="250552"/>
            <a:ext cx="2709665" cy="31724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marlin-prod.literatumonline.com/cms/attachment/b8ea1b57-7562-4aa4-ba7d-44e715ff3844/gr2_lrg.jpg">
            <a:extLst>
              <a:ext uri="{FF2B5EF4-FFF2-40B4-BE49-F238E27FC236}">
                <a16:creationId xmlns:a16="http://schemas.microsoft.com/office/drawing/2014/main" id="{BB2628CA-62FB-4345-AF21-E6D576F3FF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97" t="52338" r="76403" b="26613"/>
          <a:stretch/>
        </p:blipFill>
        <p:spPr bwMode="auto">
          <a:xfrm>
            <a:off x="6199432" y="3395469"/>
            <a:ext cx="2730280" cy="30396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marlin-prod.literatumonline.com/cms/attachment/b8ea1b57-7562-4aa4-ba7d-44e715ff3844/gr2_lrg.jpg">
            <a:extLst>
              <a:ext uri="{FF2B5EF4-FFF2-40B4-BE49-F238E27FC236}">
                <a16:creationId xmlns:a16="http://schemas.microsoft.com/office/drawing/2014/main" id="{1B2771E3-94C9-9346-9D78-2CEF2DCFA8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545" t="78811" r="57595" b="2013"/>
          <a:stretch/>
        </p:blipFill>
        <p:spPr bwMode="auto">
          <a:xfrm>
            <a:off x="8842628" y="1229746"/>
            <a:ext cx="2898816" cy="395926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15611FE-8DBE-9E4A-BE5D-998763E0D166}"/>
              </a:ext>
            </a:extLst>
          </p:cNvPr>
          <p:cNvSpPr/>
          <p:nvPr/>
        </p:nvSpPr>
        <p:spPr>
          <a:xfrm>
            <a:off x="8890752" y="250552"/>
            <a:ext cx="2836178" cy="9791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8B2E3D8-EE3E-1A4C-88C1-A1DEEA304703}"/>
              </a:ext>
            </a:extLst>
          </p:cNvPr>
          <p:cNvSpPr/>
          <p:nvPr/>
        </p:nvSpPr>
        <p:spPr>
          <a:xfrm>
            <a:off x="8890752" y="5174493"/>
            <a:ext cx="2836178" cy="12616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70582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page2image8107168">
            <a:extLst>
              <a:ext uri="{FF2B5EF4-FFF2-40B4-BE49-F238E27FC236}">
                <a16:creationId xmlns:a16="http://schemas.microsoft.com/office/drawing/2014/main" id="{F024AC88-9BE9-8A46-BB97-F1DDBD649C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8771022"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C83497A-090D-E345-A7E6-62F5279EBFFC}"/>
              </a:ext>
            </a:extLst>
          </p:cNvPr>
          <p:cNvSpPr txBox="1"/>
          <p:nvPr/>
        </p:nvSpPr>
        <p:spPr>
          <a:xfrm>
            <a:off x="8771022" y="1536173"/>
            <a:ext cx="3420978" cy="3785652"/>
          </a:xfrm>
          <a:prstGeom prst="rect">
            <a:avLst/>
          </a:prstGeom>
          <a:noFill/>
        </p:spPr>
        <p:txBody>
          <a:bodyPr wrap="square" rtlCol="0">
            <a:spAutoFit/>
          </a:bodyPr>
          <a:lstStyle/>
          <a:p>
            <a:r>
              <a:rPr lang="en-US" sz="2400" dirty="0">
                <a:solidFill>
                  <a:schemeClr val="accent2"/>
                </a:solidFill>
              </a:rPr>
              <a:t>Muscimol (GABA agonist)</a:t>
            </a:r>
          </a:p>
          <a:p>
            <a:r>
              <a:rPr lang="en-US" sz="2400" dirty="0">
                <a:solidFill>
                  <a:schemeClr val="accent2"/>
                </a:solidFill>
              </a:rPr>
              <a:t>pretreatment  blocks Ketamine antidepressive effects </a:t>
            </a:r>
          </a:p>
          <a:p>
            <a:endParaRPr lang="en-US" sz="2400" dirty="0">
              <a:solidFill>
                <a:schemeClr val="accent2"/>
              </a:solidFill>
            </a:endParaRPr>
          </a:p>
          <a:p>
            <a:endParaRPr lang="en-US" sz="2400" dirty="0">
              <a:solidFill>
                <a:schemeClr val="accent2"/>
              </a:solidFill>
            </a:endParaRPr>
          </a:p>
          <a:p>
            <a:r>
              <a:rPr lang="en-US" sz="2400" dirty="0">
                <a:solidFill>
                  <a:schemeClr val="accent4"/>
                </a:solidFill>
              </a:rPr>
              <a:t>Ketamine </a:t>
            </a:r>
            <a:r>
              <a:rPr lang="en-US" sz="2400" dirty="0" err="1">
                <a:solidFill>
                  <a:schemeClr val="accent4"/>
                </a:solidFill>
              </a:rPr>
              <a:t>microinfusions</a:t>
            </a:r>
            <a:r>
              <a:rPr lang="en-US" sz="2400" dirty="0">
                <a:solidFill>
                  <a:schemeClr val="accent4"/>
                </a:solidFill>
              </a:rPr>
              <a:t> into the IL mimics antidepressive effects of systemic administration</a:t>
            </a:r>
          </a:p>
        </p:txBody>
      </p:sp>
    </p:spTree>
    <p:extLst>
      <p:ext uri="{BB962C8B-B14F-4D97-AF65-F5344CB8AC3E}">
        <p14:creationId xmlns:p14="http://schemas.microsoft.com/office/powerpoint/2010/main" val="49534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page3image6016512">
            <a:extLst>
              <a:ext uri="{FF2B5EF4-FFF2-40B4-BE49-F238E27FC236}">
                <a16:creationId xmlns:a16="http://schemas.microsoft.com/office/drawing/2014/main" id="{2CB912AB-0F05-024E-80FD-95D6B0128B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45" t="246" r="57493" b="67626"/>
          <a:stretch/>
        </p:blipFill>
        <p:spPr bwMode="auto">
          <a:xfrm>
            <a:off x="0" y="0"/>
            <a:ext cx="4499835" cy="4013201"/>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page3image6016512">
            <a:extLst>
              <a:ext uri="{FF2B5EF4-FFF2-40B4-BE49-F238E27FC236}">
                <a16:creationId xmlns:a16="http://schemas.microsoft.com/office/drawing/2014/main" id="{EBAE930F-DD56-134F-937F-9B8A2244AB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494" b="67061"/>
          <a:stretch/>
        </p:blipFill>
        <p:spPr bwMode="auto">
          <a:xfrm>
            <a:off x="0" y="3987800"/>
            <a:ext cx="4499835" cy="2870200"/>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page3image6016512">
            <a:extLst>
              <a:ext uri="{FF2B5EF4-FFF2-40B4-BE49-F238E27FC236}">
                <a16:creationId xmlns:a16="http://schemas.microsoft.com/office/drawing/2014/main" id="{244C7117-18A5-3F4A-98C9-F16DDDCE17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962" t="34351" r="3982"/>
          <a:stretch/>
        </p:blipFill>
        <p:spPr bwMode="auto">
          <a:xfrm>
            <a:off x="4445002" y="0"/>
            <a:ext cx="416156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F4D87C-76A5-E94F-B069-9A401B241599}"/>
              </a:ext>
            </a:extLst>
          </p:cNvPr>
          <p:cNvSpPr txBox="1"/>
          <p:nvPr/>
        </p:nvSpPr>
        <p:spPr>
          <a:xfrm>
            <a:off x="8679500" y="2458929"/>
            <a:ext cx="3512500" cy="2677656"/>
          </a:xfrm>
          <a:prstGeom prst="rect">
            <a:avLst/>
          </a:prstGeom>
          <a:noFill/>
        </p:spPr>
        <p:txBody>
          <a:bodyPr wrap="square" rtlCol="0">
            <a:spAutoFit/>
          </a:bodyPr>
          <a:lstStyle/>
          <a:p>
            <a:r>
              <a:rPr lang="en-US" sz="2800" dirty="0">
                <a:latin typeface="Charter Roman" panose="02040503050506020203" pitchFamily="18" charset="0"/>
              </a:rPr>
              <a:t>Optogenetic stimulation</a:t>
            </a:r>
          </a:p>
          <a:p>
            <a:r>
              <a:rPr lang="en-US" sz="2800" dirty="0">
                <a:latin typeface="Charter Roman" panose="02040503050506020203" pitchFamily="18" charset="0"/>
              </a:rPr>
              <a:t>enhanced cell activation </a:t>
            </a:r>
          </a:p>
          <a:p>
            <a:r>
              <a:rPr lang="en-US" sz="2800" dirty="0">
                <a:latin typeface="Charter Roman" panose="02040503050506020203" pitchFamily="18" charset="0"/>
              </a:rPr>
              <a:t>in the </a:t>
            </a:r>
            <a:r>
              <a:rPr lang="en-US" sz="2800" b="1" dirty="0">
                <a:solidFill>
                  <a:schemeClr val="accent4"/>
                </a:solidFill>
                <a:latin typeface="Charter Roman" panose="02040503050506020203" pitchFamily="18" charset="0"/>
              </a:rPr>
              <a:t>IL </a:t>
            </a:r>
            <a:r>
              <a:rPr lang="en-US" sz="2800" dirty="0">
                <a:latin typeface="Charter Roman" panose="02040503050506020203" pitchFamily="18" charset="0"/>
              </a:rPr>
              <a:t>as well as in the </a:t>
            </a:r>
            <a:r>
              <a:rPr lang="en-US" sz="2800" b="1" dirty="0">
                <a:solidFill>
                  <a:srgbClr val="FF0000"/>
                </a:solidFill>
                <a:latin typeface="Charter Roman" panose="02040503050506020203" pitchFamily="18" charset="0"/>
              </a:rPr>
              <a:t>PrL </a:t>
            </a:r>
          </a:p>
        </p:txBody>
      </p:sp>
      <p:sp>
        <p:nvSpPr>
          <p:cNvPr id="6" name="Rectangle 5">
            <a:extLst>
              <a:ext uri="{FF2B5EF4-FFF2-40B4-BE49-F238E27FC236}">
                <a16:creationId xmlns:a16="http://schemas.microsoft.com/office/drawing/2014/main" id="{D97E0780-0179-114C-87F1-12D962B8A4E2}"/>
              </a:ext>
            </a:extLst>
          </p:cNvPr>
          <p:cNvSpPr/>
          <p:nvPr/>
        </p:nvSpPr>
        <p:spPr>
          <a:xfrm>
            <a:off x="3084467" y="50105"/>
            <a:ext cx="9034600" cy="523220"/>
          </a:xfrm>
          <a:prstGeom prst="rect">
            <a:avLst/>
          </a:prstGeom>
        </p:spPr>
        <p:txBody>
          <a:bodyPr wrap="square">
            <a:spAutoFit/>
          </a:bodyPr>
          <a:lstStyle/>
          <a:p>
            <a:r>
              <a:rPr lang="en-US" sz="2800" dirty="0">
                <a:latin typeface="AdvOT88ac8687"/>
              </a:rPr>
              <a:t>rAAV2/CaMKII</a:t>
            </a:r>
            <a:r>
              <a:rPr lang="el-GR" sz="2800" dirty="0">
                <a:latin typeface="AdvOTd877c31c+03"/>
              </a:rPr>
              <a:t>α</a:t>
            </a:r>
            <a:r>
              <a:rPr lang="el-GR" sz="2800" dirty="0">
                <a:latin typeface="AdvOT88ac8687"/>
              </a:rPr>
              <a:t>-</a:t>
            </a:r>
            <a:r>
              <a:rPr lang="en-US" sz="2800" dirty="0">
                <a:latin typeface="AdvOT88ac8687"/>
              </a:rPr>
              <a:t>ChR2 (H134R)-</a:t>
            </a:r>
            <a:r>
              <a:rPr lang="en-US" sz="2800" dirty="0" err="1">
                <a:latin typeface="AdvOT88ac8687"/>
              </a:rPr>
              <a:t>eYFP</a:t>
            </a:r>
            <a:r>
              <a:rPr lang="en-US" sz="2800" dirty="0">
                <a:latin typeface="AdvOT88ac8687"/>
              </a:rPr>
              <a:t>    - Target Glu PNs  </a:t>
            </a:r>
            <a:endParaRPr lang="en-US" sz="2800" dirty="0"/>
          </a:p>
        </p:txBody>
      </p:sp>
    </p:spTree>
    <p:extLst>
      <p:ext uri="{BB962C8B-B14F-4D97-AF65-F5344CB8AC3E}">
        <p14:creationId xmlns:p14="http://schemas.microsoft.com/office/powerpoint/2010/main" val="96547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387"/>
                                        </p:tgtEl>
                                        <p:attrNameLst>
                                          <p:attrName>style.visibility</p:attrName>
                                        </p:attrNameLst>
                                      </p:cBhvr>
                                      <p:to>
                                        <p:strVal val="visible"/>
                                      </p:to>
                                    </p:set>
                                    <p:animEffect transition="in" filter="dissolve">
                                      <p:cBhvr>
                                        <p:cTn id="12" dur="500"/>
                                        <p:tgtEl>
                                          <p:spTgt spid="1638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page4image5954912">
            <a:extLst>
              <a:ext uri="{FF2B5EF4-FFF2-40B4-BE49-F238E27FC236}">
                <a16:creationId xmlns:a16="http://schemas.microsoft.com/office/drawing/2014/main" id="{5A87359C-7347-BC4E-A1E7-E8E8CA85E4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5012"/>
          <a:stretch/>
        </p:blipFill>
        <p:spPr bwMode="auto">
          <a:xfrm>
            <a:off x="2324099" y="-1"/>
            <a:ext cx="7543801" cy="19868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 descr="page4image5954912">
            <a:extLst>
              <a:ext uri="{FF2B5EF4-FFF2-40B4-BE49-F238E27FC236}">
                <a16:creationId xmlns:a16="http://schemas.microsoft.com/office/drawing/2014/main" id="{9DEB707C-5885-3E49-A8F4-63FF97E7F2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61" t="44238" r="4483" b="30406"/>
          <a:stretch/>
        </p:blipFill>
        <p:spPr bwMode="auto">
          <a:xfrm>
            <a:off x="6451598" y="1986844"/>
            <a:ext cx="5740402" cy="25768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descr="page4image5954912">
            <a:extLst>
              <a:ext uri="{FF2B5EF4-FFF2-40B4-BE49-F238E27FC236}">
                <a16:creationId xmlns:a16="http://schemas.microsoft.com/office/drawing/2014/main" id="{194F021E-344F-E341-97AA-B245AE984D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20" t="15521" r="5724" b="59123"/>
          <a:stretch/>
        </p:blipFill>
        <p:spPr bwMode="auto">
          <a:xfrm>
            <a:off x="0" y="1986845"/>
            <a:ext cx="5740400" cy="25768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8CC03A9-460F-E34A-A9F8-32C9771EB3BC}"/>
              </a:ext>
            </a:extLst>
          </p:cNvPr>
          <p:cNvSpPr/>
          <p:nvPr/>
        </p:nvSpPr>
        <p:spPr>
          <a:xfrm>
            <a:off x="1894368" y="4871157"/>
            <a:ext cx="9482083" cy="1569660"/>
          </a:xfrm>
          <a:prstGeom prst="rect">
            <a:avLst/>
          </a:prstGeom>
        </p:spPr>
        <p:txBody>
          <a:bodyPr wrap="none">
            <a:spAutoFit/>
          </a:bodyPr>
          <a:lstStyle/>
          <a:p>
            <a:r>
              <a:rPr lang="en-US" sz="2400" dirty="0">
                <a:latin typeface="Charter Roman" panose="02040503050506020203" pitchFamily="18" charset="0"/>
              </a:rPr>
              <a:t>*The antidepressant effect of IL optical stimulation in the FST </a:t>
            </a:r>
          </a:p>
          <a:p>
            <a:pPr algn="ctr"/>
            <a:r>
              <a:rPr lang="en-US" sz="2400" dirty="0">
                <a:latin typeface="Charter Roman" panose="02040503050506020203" pitchFamily="18" charset="0"/>
              </a:rPr>
              <a:t>was still present 17 d after the stimulation </a:t>
            </a:r>
          </a:p>
          <a:p>
            <a:pPr algn="ctr"/>
            <a:endParaRPr lang="en-US" sz="2400" dirty="0">
              <a:latin typeface="Charter Roman" panose="02040503050506020203" pitchFamily="18" charset="0"/>
            </a:endParaRPr>
          </a:p>
          <a:p>
            <a:pPr algn="ctr"/>
            <a:r>
              <a:rPr lang="en-US" sz="2400" dirty="0">
                <a:latin typeface="Charter Roman" panose="02040503050506020203" pitchFamily="18" charset="0"/>
              </a:rPr>
              <a:t>None of these antidepressive changes seen with </a:t>
            </a:r>
            <a:r>
              <a:rPr lang="en-US" sz="2400" dirty="0">
                <a:solidFill>
                  <a:srgbClr val="FF0000"/>
                </a:solidFill>
                <a:latin typeface="Charter Roman" panose="02040503050506020203" pitchFamily="18" charset="0"/>
              </a:rPr>
              <a:t>PrL </a:t>
            </a:r>
            <a:r>
              <a:rPr lang="en-US" sz="2400" dirty="0">
                <a:latin typeface="Charter Roman" panose="02040503050506020203" pitchFamily="18" charset="0"/>
              </a:rPr>
              <a:t>photostimulation</a:t>
            </a:r>
            <a:endParaRPr lang="en-US" sz="6000" dirty="0">
              <a:latin typeface="Charter Roman" panose="02040503050506020203" pitchFamily="18" charset="0"/>
            </a:endParaRPr>
          </a:p>
        </p:txBody>
      </p:sp>
      <p:pic>
        <p:nvPicPr>
          <p:cNvPr id="9" name="Picture 1" descr="page4image5954912">
            <a:extLst>
              <a:ext uri="{FF2B5EF4-FFF2-40B4-BE49-F238E27FC236}">
                <a16:creationId xmlns:a16="http://schemas.microsoft.com/office/drawing/2014/main" id="{7CE1B50F-9B97-D14E-A472-3D1B8466A2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 t="74133" r="-169" b="-111"/>
          <a:stretch/>
        </p:blipFill>
        <p:spPr bwMode="auto">
          <a:xfrm>
            <a:off x="3067048" y="1986843"/>
            <a:ext cx="6057902" cy="2765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3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dissolve">
                                      <p:cBhvr>
                                        <p:cTn id="17" dur="500"/>
                                        <p:tgtEl>
                                          <p:spTgt spid="4">
                                            <p:txEl>
                                              <p:pRg st="0" end="0"/>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dissolve">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dissolve">
                                      <p:cBhvr>
                                        <p:cTn id="25" dur="500"/>
                                        <p:tgtEl>
                                          <p:spTgt spid="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nodeType="clickEffect">
                                  <p:stCondLst>
                                    <p:cond delay="0"/>
                                  </p:stCondLst>
                                  <p:childTnLst>
                                    <p:animEffect transition="out" filter="dissolv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9" presetClass="exit" presetSubtype="0" fill="hold" nodeType="withEffect">
                                  <p:stCondLst>
                                    <p:cond delay="0"/>
                                  </p:stCondLst>
                                  <p:childTnLst>
                                    <p:animEffect transition="out" filter="dissolv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53" name="Ink 152">
                <a:extLst>
                  <a:ext uri="{FF2B5EF4-FFF2-40B4-BE49-F238E27FC236}">
                    <a16:creationId xmlns:a16="http://schemas.microsoft.com/office/drawing/2014/main" id="{B96DCD9F-542E-4044-9177-1805F5C68007}"/>
                  </a:ext>
                </a:extLst>
              </p14:cNvPr>
              <p14:cNvContentPartPr/>
              <p14:nvPr/>
            </p14:nvContentPartPr>
            <p14:xfrm>
              <a:off x="3665836" y="201874"/>
              <a:ext cx="2771974" cy="3860995"/>
            </p14:xfrm>
          </p:contentPart>
        </mc:Choice>
        <mc:Fallback xmlns="">
          <p:pic>
            <p:nvPicPr>
              <p:cNvPr id="153" name="Ink 152">
                <a:extLst>
                  <a:ext uri="{FF2B5EF4-FFF2-40B4-BE49-F238E27FC236}">
                    <a16:creationId xmlns:a16="http://schemas.microsoft.com/office/drawing/2014/main" id="{B96DCD9F-542E-4044-9177-1805F5C68007}"/>
                  </a:ext>
                </a:extLst>
              </p:cNvPr>
              <p:cNvPicPr/>
              <p:nvPr/>
            </p:nvPicPr>
            <p:blipFill>
              <a:blip r:embed="rId3"/>
              <a:stretch>
                <a:fillRect/>
              </a:stretch>
            </p:blipFill>
            <p:spPr>
              <a:xfrm>
                <a:off x="3653238" y="189274"/>
                <a:ext cx="2797170" cy="3886195"/>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158" name="Ink 3157">
                <a:extLst>
                  <a:ext uri="{FF2B5EF4-FFF2-40B4-BE49-F238E27FC236}">
                    <a16:creationId xmlns:a16="http://schemas.microsoft.com/office/drawing/2014/main" id="{7D6FE75B-78F7-484F-B9AD-B4395F56A2D6}"/>
                  </a:ext>
                </a:extLst>
              </p14:cNvPr>
              <p14:cNvContentPartPr/>
              <p14:nvPr/>
            </p14:nvContentPartPr>
            <p14:xfrm>
              <a:off x="618535" y="186707"/>
              <a:ext cx="2771974" cy="3860995"/>
            </p14:xfrm>
          </p:contentPart>
        </mc:Choice>
        <mc:Fallback xmlns="">
          <p:pic>
            <p:nvPicPr>
              <p:cNvPr id="3158" name="Ink 3157">
                <a:extLst>
                  <a:ext uri="{FF2B5EF4-FFF2-40B4-BE49-F238E27FC236}">
                    <a16:creationId xmlns:a16="http://schemas.microsoft.com/office/drawing/2014/main" id="{7D6FE75B-78F7-484F-B9AD-B4395F56A2D6}"/>
                  </a:ext>
                </a:extLst>
              </p:cNvPr>
              <p:cNvPicPr/>
              <p:nvPr/>
            </p:nvPicPr>
            <p:blipFill>
              <a:blip r:embed="rId5"/>
              <a:stretch>
                <a:fillRect/>
              </a:stretch>
            </p:blipFill>
            <p:spPr>
              <a:xfrm>
                <a:off x="605937" y="174107"/>
                <a:ext cx="2797170" cy="3886195"/>
              </a:xfrm>
              <a:prstGeom prst="rect">
                <a:avLst/>
              </a:prstGeom>
            </p:spPr>
          </p:pic>
        </mc:Fallback>
      </mc:AlternateContent>
      <p:sp>
        <p:nvSpPr>
          <p:cNvPr id="3" name="Content Placeholder 2"/>
          <p:cNvSpPr>
            <a:spLocks noGrp="1"/>
          </p:cNvSpPr>
          <p:nvPr>
            <p:ph idx="1"/>
          </p:nvPr>
        </p:nvSpPr>
        <p:spPr>
          <a:xfrm>
            <a:off x="-261414" y="208950"/>
            <a:ext cx="1035170" cy="5779697"/>
          </a:xfrm>
        </p:spPr>
        <p:txBody>
          <a:bodyPr>
            <a:normAutofit/>
          </a:bodyPr>
          <a:lstStyle/>
          <a:p>
            <a:pPr marL="228600" lvl="1" indent="0">
              <a:buNone/>
            </a:pPr>
            <a:r>
              <a:rPr lang="en-US" sz="2400" dirty="0"/>
              <a:t>I</a:t>
            </a:r>
          </a:p>
          <a:p>
            <a:pPr marL="228600" lvl="1" indent="0">
              <a:buNone/>
            </a:pPr>
            <a:endParaRPr lang="en-US" sz="2400" dirty="0"/>
          </a:p>
          <a:p>
            <a:pPr marL="228600" lvl="1" indent="0">
              <a:buNone/>
            </a:pPr>
            <a:r>
              <a:rPr lang="en-US" sz="2400" dirty="0"/>
              <a:t>II /III</a:t>
            </a:r>
          </a:p>
          <a:p>
            <a:pPr marL="228600" lvl="1" indent="0">
              <a:buNone/>
            </a:pPr>
            <a:endParaRPr lang="en-US" sz="2400" dirty="0"/>
          </a:p>
          <a:p>
            <a:pPr marL="228600" lvl="1" indent="0">
              <a:buNone/>
            </a:pPr>
            <a:r>
              <a:rPr lang="en-US" sz="2400" dirty="0"/>
              <a:t>IV</a:t>
            </a:r>
          </a:p>
          <a:p>
            <a:pPr marL="228600" lvl="1" indent="0">
              <a:buNone/>
            </a:pPr>
            <a:endParaRPr lang="en-US" sz="2400" dirty="0"/>
          </a:p>
          <a:p>
            <a:pPr marL="228600" lvl="1" indent="0">
              <a:buNone/>
            </a:pPr>
            <a:r>
              <a:rPr lang="en-US" sz="2400" dirty="0"/>
              <a:t>V</a:t>
            </a:r>
          </a:p>
          <a:p>
            <a:pPr marL="228600" lvl="1" indent="0">
              <a:buNone/>
            </a:pPr>
            <a:endParaRPr lang="en-US" sz="2400" dirty="0"/>
          </a:p>
          <a:p>
            <a:pPr marL="228600" lvl="1" indent="0">
              <a:buNone/>
            </a:pPr>
            <a:r>
              <a:rPr lang="en-US" sz="2400" dirty="0"/>
              <a:t>VI</a:t>
            </a:r>
          </a:p>
        </p:txBody>
      </p:sp>
      <p:sp>
        <p:nvSpPr>
          <p:cNvPr id="5" name="Rounded Rectangle 4">
            <a:extLst>
              <a:ext uri="{FF2B5EF4-FFF2-40B4-BE49-F238E27FC236}">
                <a16:creationId xmlns:a16="http://schemas.microsoft.com/office/drawing/2014/main" id="{F3C5A485-3DB8-1343-B0A0-CFF8BBB0E043}"/>
              </a:ext>
            </a:extLst>
          </p:cNvPr>
          <p:cNvSpPr/>
          <p:nvPr/>
        </p:nvSpPr>
        <p:spPr>
          <a:xfrm>
            <a:off x="3594780" y="5751"/>
            <a:ext cx="2823405" cy="4934309"/>
          </a:xfrm>
          <a:prstGeom prst="roundRect">
            <a:avLst/>
          </a:prstGeom>
          <a:noFill/>
          <a:ln w="508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harter Roman" panose="02040503050506020203" pitchFamily="18" charset="0"/>
            </a:endParaRPr>
          </a:p>
        </p:txBody>
      </p:sp>
      <p:sp>
        <p:nvSpPr>
          <p:cNvPr id="6" name="TextBox 5">
            <a:extLst>
              <a:ext uri="{FF2B5EF4-FFF2-40B4-BE49-F238E27FC236}">
                <a16:creationId xmlns:a16="http://schemas.microsoft.com/office/drawing/2014/main" id="{BB69BE81-4571-104D-9769-7978C79C1E72}"/>
              </a:ext>
            </a:extLst>
          </p:cNvPr>
          <p:cNvSpPr txBox="1"/>
          <p:nvPr/>
        </p:nvSpPr>
        <p:spPr>
          <a:xfrm>
            <a:off x="705311" y="4228658"/>
            <a:ext cx="574196" cy="646331"/>
          </a:xfrm>
          <a:prstGeom prst="rect">
            <a:avLst/>
          </a:prstGeom>
          <a:noFill/>
        </p:spPr>
        <p:txBody>
          <a:bodyPr wrap="none" rtlCol="0">
            <a:spAutoFit/>
          </a:bodyPr>
          <a:lstStyle/>
          <a:p>
            <a:r>
              <a:rPr lang="en-US" sz="3600" dirty="0">
                <a:solidFill>
                  <a:srgbClr val="00B050"/>
                </a:solidFill>
                <a:latin typeface="Charter Roman" panose="02040503050506020203" pitchFamily="18" charset="0"/>
              </a:rPr>
              <a:t>IL</a:t>
            </a:r>
          </a:p>
        </p:txBody>
      </p:sp>
      <p:sp>
        <p:nvSpPr>
          <p:cNvPr id="7" name="Rounded Rectangle 6">
            <a:extLst>
              <a:ext uri="{FF2B5EF4-FFF2-40B4-BE49-F238E27FC236}">
                <a16:creationId xmlns:a16="http://schemas.microsoft.com/office/drawing/2014/main" id="{637043BB-B447-8D44-9A0B-C18CA43D83F0}"/>
              </a:ext>
            </a:extLst>
          </p:cNvPr>
          <p:cNvSpPr/>
          <p:nvPr/>
        </p:nvSpPr>
        <p:spPr>
          <a:xfrm>
            <a:off x="635307" y="5751"/>
            <a:ext cx="2823405" cy="4934309"/>
          </a:xfrm>
          <a:prstGeom prst="roundRect">
            <a:avLst/>
          </a:prstGeom>
          <a:noFill/>
          <a:ln w="508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harter Roman" panose="02040503050506020203" pitchFamily="18" charset="0"/>
            </a:endParaRPr>
          </a:p>
        </p:txBody>
      </p:sp>
      <p:sp>
        <p:nvSpPr>
          <p:cNvPr id="8" name="TextBox 7">
            <a:extLst>
              <a:ext uri="{FF2B5EF4-FFF2-40B4-BE49-F238E27FC236}">
                <a16:creationId xmlns:a16="http://schemas.microsoft.com/office/drawing/2014/main" id="{019CE596-0F33-494B-9CCB-42F64BE55588}"/>
              </a:ext>
            </a:extLst>
          </p:cNvPr>
          <p:cNvSpPr txBox="1"/>
          <p:nvPr/>
        </p:nvSpPr>
        <p:spPr>
          <a:xfrm>
            <a:off x="3594780" y="4258992"/>
            <a:ext cx="859531" cy="646331"/>
          </a:xfrm>
          <a:prstGeom prst="rect">
            <a:avLst/>
          </a:prstGeom>
          <a:noFill/>
        </p:spPr>
        <p:txBody>
          <a:bodyPr wrap="none" rtlCol="0">
            <a:spAutoFit/>
          </a:bodyPr>
          <a:lstStyle/>
          <a:p>
            <a:r>
              <a:rPr lang="en-US" sz="3600" dirty="0">
                <a:solidFill>
                  <a:srgbClr val="FF0000"/>
                </a:solidFill>
                <a:latin typeface="Charter Roman" panose="02040503050506020203" pitchFamily="18" charset="0"/>
              </a:rPr>
              <a:t>PrL</a:t>
            </a:r>
          </a:p>
        </p:txBody>
      </p:sp>
      <p:sp>
        <p:nvSpPr>
          <p:cNvPr id="9" name="Triangle 8">
            <a:extLst>
              <a:ext uri="{FF2B5EF4-FFF2-40B4-BE49-F238E27FC236}">
                <a16:creationId xmlns:a16="http://schemas.microsoft.com/office/drawing/2014/main" id="{25D79CC9-DE95-9A42-97DF-3097E1D2E643}"/>
              </a:ext>
            </a:extLst>
          </p:cNvPr>
          <p:cNvSpPr/>
          <p:nvPr/>
        </p:nvSpPr>
        <p:spPr>
          <a:xfrm rot="10800000">
            <a:off x="1615540" y="2862572"/>
            <a:ext cx="816063" cy="837453"/>
          </a:xfrm>
          <a:prstGeom prst="triangle">
            <a:avLst/>
          </a:prstGeom>
          <a:solidFill>
            <a:schemeClr val="accent4">
              <a:lumMod val="40000"/>
              <a:lumOff val="60000"/>
            </a:schemeClr>
          </a:solidFill>
          <a:ln w="44450">
            <a:solidFill>
              <a:srgbClr val="00B05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3D9BFD3-FED9-8E49-AA66-982F4621639B}"/>
              </a:ext>
            </a:extLst>
          </p:cNvPr>
          <p:cNvSpPr txBox="1"/>
          <p:nvPr/>
        </p:nvSpPr>
        <p:spPr>
          <a:xfrm>
            <a:off x="1701805" y="2869818"/>
            <a:ext cx="729799" cy="461665"/>
          </a:xfrm>
          <a:prstGeom prst="rect">
            <a:avLst/>
          </a:prstGeom>
          <a:noFill/>
        </p:spPr>
        <p:txBody>
          <a:bodyPr wrap="square" rtlCol="0">
            <a:spAutoFit/>
          </a:bodyPr>
          <a:lstStyle/>
          <a:p>
            <a:r>
              <a:rPr lang="en-US" sz="2400" dirty="0"/>
              <a:t>Glu</a:t>
            </a:r>
          </a:p>
        </p:txBody>
      </p:sp>
      <p:sp>
        <p:nvSpPr>
          <p:cNvPr id="151" name="Triangle 150">
            <a:extLst>
              <a:ext uri="{FF2B5EF4-FFF2-40B4-BE49-F238E27FC236}">
                <a16:creationId xmlns:a16="http://schemas.microsoft.com/office/drawing/2014/main" id="{0EA4C062-9361-9745-B883-FF5DEFC23A34}"/>
              </a:ext>
            </a:extLst>
          </p:cNvPr>
          <p:cNvSpPr/>
          <p:nvPr/>
        </p:nvSpPr>
        <p:spPr>
          <a:xfrm rot="10800000">
            <a:off x="4626069" y="2869818"/>
            <a:ext cx="849132" cy="830208"/>
          </a:xfrm>
          <a:prstGeom prst="triangle">
            <a:avLst/>
          </a:prstGeom>
          <a:solidFill>
            <a:schemeClr val="accent4">
              <a:lumMod val="40000"/>
              <a:lumOff val="60000"/>
            </a:schemeClr>
          </a:solidFill>
          <a:ln w="44450">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extBox 151">
            <a:extLst>
              <a:ext uri="{FF2B5EF4-FFF2-40B4-BE49-F238E27FC236}">
                <a16:creationId xmlns:a16="http://schemas.microsoft.com/office/drawing/2014/main" id="{1109FB90-D48E-2346-9EA9-EAB416493A7F}"/>
              </a:ext>
            </a:extLst>
          </p:cNvPr>
          <p:cNvSpPr txBox="1"/>
          <p:nvPr/>
        </p:nvSpPr>
        <p:spPr>
          <a:xfrm>
            <a:off x="4709772" y="2862573"/>
            <a:ext cx="729799" cy="461665"/>
          </a:xfrm>
          <a:prstGeom prst="rect">
            <a:avLst/>
          </a:prstGeom>
          <a:noFill/>
        </p:spPr>
        <p:txBody>
          <a:bodyPr wrap="square" rtlCol="0">
            <a:spAutoFit/>
          </a:bodyPr>
          <a:lstStyle/>
          <a:p>
            <a:r>
              <a:rPr lang="en-US" sz="2400" dirty="0"/>
              <a:t>Glu</a:t>
            </a:r>
          </a:p>
        </p:txBody>
      </p:sp>
      <p:sp>
        <p:nvSpPr>
          <p:cNvPr id="15" name="Content Placeholder 2">
            <a:extLst>
              <a:ext uri="{FF2B5EF4-FFF2-40B4-BE49-F238E27FC236}">
                <a16:creationId xmlns:a16="http://schemas.microsoft.com/office/drawing/2014/main" id="{E8F536C9-3FB6-8E41-B148-52AED27DDFBC}"/>
              </a:ext>
            </a:extLst>
          </p:cNvPr>
          <p:cNvSpPr txBox="1">
            <a:spLocks/>
          </p:cNvSpPr>
          <p:nvPr/>
        </p:nvSpPr>
        <p:spPr>
          <a:xfrm>
            <a:off x="6418185" y="3047135"/>
            <a:ext cx="6153576" cy="353757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2800" dirty="0">
                <a:latin typeface="Charter Roman" panose="02040503050506020203" pitchFamily="18" charset="0"/>
              </a:rPr>
              <a:t>Executive decision-making region</a:t>
            </a:r>
          </a:p>
          <a:p>
            <a:r>
              <a:rPr lang="en-US" sz="2800" dirty="0">
                <a:latin typeface="Charter Roman" panose="02040503050506020203" pitchFamily="18" charset="0"/>
              </a:rPr>
              <a:t>Regulates stress responses</a:t>
            </a:r>
          </a:p>
          <a:p>
            <a:r>
              <a:rPr lang="en-US" sz="2800" dirty="0">
                <a:latin typeface="Charter Roman" panose="02040503050506020203" pitchFamily="18" charset="0"/>
              </a:rPr>
              <a:t>Connections to the basolateral amygdala (BLA) to promote </a:t>
            </a:r>
            <a:r>
              <a:rPr lang="en-US" sz="2800" dirty="0">
                <a:solidFill>
                  <a:srgbClr val="FF0000"/>
                </a:solidFill>
                <a:latin typeface="Charter Roman" panose="02040503050506020203" pitchFamily="18" charset="0"/>
              </a:rPr>
              <a:t>pro-stress </a:t>
            </a:r>
            <a:r>
              <a:rPr lang="en-US" sz="2800" dirty="0">
                <a:solidFill>
                  <a:schemeClr val="tx1"/>
                </a:solidFill>
                <a:latin typeface="Charter Roman" panose="02040503050506020203" pitchFamily="18" charset="0"/>
              </a:rPr>
              <a:t>or </a:t>
            </a:r>
            <a:r>
              <a:rPr lang="en-US" sz="2800" dirty="0">
                <a:solidFill>
                  <a:srgbClr val="00B050"/>
                </a:solidFill>
                <a:latin typeface="Charter Roman" panose="02040503050506020203" pitchFamily="18" charset="0"/>
              </a:rPr>
              <a:t>anti-stress </a:t>
            </a:r>
            <a:r>
              <a:rPr lang="en-US" sz="2800" dirty="0">
                <a:solidFill>
                  <a:schemeClr val="tx1"/>
                </a:solidFill>
                <a:latin typeface="Charter Roman" panose="02040503050506020203" pitchFamily="18" charset="0"/>
              </a:rPr>
              <a:t>behavior</a:t>
            </a:r>
            <a:endParaRPr lang="en-US" sz="2800" dirty="0">
              <a:latin typeface="Charter Roman" panose="02040503050506020203" pitchFamily="18" charset="0"/>
            </a:endParaRPr>
          </a:p>
          <a:p>
            <a:pPr marL="228600" lvl="1" indent="0">
              <a:buFont typeface="Arial" panose="020B0604020202020204" pitchFamily="34" charset="0"/>
              <a:buNone/>
            </a:pPr>
            <a:r>
              <a:rPr lang="en-US" sz="2800" dirty="0">
                <a:latin typeface="Charter Roman" panose="02040503050506020203" pitchFamily="18" charset="0"/>
              </a:rPr>
              <a:t>	</a:t>
            </a:r>
            <a:endParaRPr lang="en-US" dirty="0"/>
          </a:p>
          <a:p>
            <a:endParaRPr lang="en-US" dirty="0"/>
          </a:p>
        </p:txBody>
      </p:sp>
      <p:pic>
        <p:nvPicPr>
          <p:cNvPr id="16" name="Picture 2" descr="Image result for mouse prefrontal cortex atlas">
            <a:extLst>
              <a:ext uri="{FF2B5EF4-FFF2-40B4-BE49-F238E27FC236}">
                <a16:creationId xmlns:a16="http://schemas.microsoft.com/office/drawing/2014/main" id="{07FD8E08-3467-CF48-97ED-E26AF462E28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144" t="8619" r="5970" b="12312"/>
          <a:stretch/>
        </p:blipFill>
        <p:spPr bwMode="auto">
          <a:xfrm>
            <a:off x="7726418" y="0"/>
            <a:ext cx="4465582" cy="3102964"/>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04FF1130-D0D3-2344-A95A-95FB9421C76C}"/>
              </a:ext>
            </a:extLst>
          </p:cNvPr>
          <p:cNvGrpSpPr>
            <a:grpSpLocks noChangeAspect="1"/>
          </p:cNvGrpSpPr>
          <p:nvPr/>
        </p:nvGrpSpPr>
        <p:grpSpPr>
          <a:xfrm>
            <a:off x="9921192" y="877067"/>
            <a:ext cx="676833" cy="1261794"/>
            <a:chOff x="10082452" y="982132"/>
            <a:chExt cx="543017" cy="1012324"/>
          </a:xfrm>
          <a:noFill/>
        </p:grpSpPr>
        <p:grpSp>
          <p:nvGrpSpPr>
            <p:cNvPr id="19" name="Group 18">
              <a:extLst>
                <a:ext uri="{FF2B5EF4-FFF2-40B4-BE49-F238E27FC236}">
                  <a16:creationId xmlns:a16="http://schemas.microsoft.com/office/drawing/2014/main" id="{5CE9BC64-8C9A-A74F-A432-46AD450DF7F5}"/>
                </a:ext>
              </a:extLst>
            </p:cNvPr>
            <p:cNvGrpSpPr/>
            <p:nvPr/>
          </p:nvGrpSpPr>
          <p:grpSpPr>
            <a:xfrm>
              <a:off x="10082452" y="982132"/>
              <a:ext cx="543017" cy="1012324"/>
              <a:chOff x="10096630" y="982132"/>
              <a:chExt cx="543017" cy="1012324"/>
            </a:xfrm>
            <a:grpFill/>
          </p:grpSpPr>
          <p:cxnSp>
            <p:nvCxnSpPr>
              <p:cNvPr id="21" name="Straight Connector 20">
                <a:extLst>
                  <a:ext uri="{FF2B5EF4-FFF2-40B4-BE49-F238E27FC236}">
                    <a16:creationId xmlns:a16="http://schemas.microsoft.com/office/drawing/2014/main" id="{64BBF505-9C52-8C48-800A-2693760C83B6}"/>
                  </a:ext>
                </a:extLst>
              </p:cNvPr>
              <p:cNvCxnSpPr/>
              <p:nvPr/>
            </p:nvCxnSpPr>
            <p:spPr>
              <a:xfrm flipV="1">
                <a:off x="10119811" y="982132"/>
                <a:ext cx="0" cy="995524"/>
              </a:xfrm>
              <a:prstGeom prst="line">
                <a:avLst/>
              </a:prstGeom>
              <a:grpFill/>
              <a:ln w="57150">
                <a:solidFill>
                  <a:schemeClr val="tx1">
                    <a:lumMod val="95000"/>
                    <a:lumOff val="5000"/>
                  </a:schemeClr>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A5FFACB7-6225-794A-BB32-66D9F40EB862}"/>
                  </a:ext>
                </a:extLst>
              </p:cNvPr>
              <p:cNvCxnSpPr>
                <a:cxnSpLocks/>
              </p:cNvCxnSpPr>
              <p:nvPr/>
            </p:nvCxnSpPr>
            <p:spPr>
              <a:xfrm>
                <a:off x="10096630" y="982132"/>
                <a:ext cx="543017" cy="265421"/>
              </a:xfrm>
              <a:prstGeom prst="line">
                <a:avLst/>
              </a:prstGeom>
              <a:grpFill/>
              <a:ln w="57150">
                <a:solidFill>
                  <a:schemeClr val="tx1">
                    <a:lumMod val="95000"/>
                    <a:lumOff val="5000"/>
                  </a:schemeClr>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7114962E-2CF7-A049-8FFA-DFD9405D6E70}"/>
                  </a:ext>
                </a:extLst>
              </p:cNvPr>
              <p:cNvCxnSpPr>
                <a:cxnSpLocks/>
              </p:cNvCxnSpPr>
              <p:nvPr/>
            </p:nvCxnSpPr>
            <p:spPr>
              <a:xfrm>
                <a:off x="10096630" y="1977656"/>
                <a:ext cx="445117" cy="0"/>
              </a:xfrm>
              <a:prstGeom prst="line">
                <a:avLst/>
              </a:prstGeom>
              <a:grpFill/>
              <a:ln w="57150">
                <a:solidFill>
                  <a:schemeClr val="tx1">
                    <a:lumMod val="95000"/>
                    <a:lumOff val="5000"/>
                  </a:schemeClr>
                </a:solidFill>
              </a:ln>
            </p:spPr>
            <p:style>
              <a:lnRef idx="1">
                <a:schemeClr val="accent2"/>
              </a:lnRef>
              <a:fillRef idx="0">
                <a:schemeClr val="accent2"/>
              </a:fillRef>
              <a:effectRef idx="0">
                <a:schemeClr val="accent2"/>
              </a:effectRef>
              <a:fontRef idx="minor">
                <a:schemeClr val="tx1"/>
              </a:fontRef>
            </p:style>
          </p:cxnSp>
          <p:sp>
            <p:nvSpPr>
              <p:cNvPr id="24" name="Freeform 23">
                <a:extLst>
                  <a:ext uri="{FF2B5EF4-FFF2-40B4-BE49-F238E27FC236}">
                    <a16:creationId xmlns:a16="http://schemas.microsoft.com/office/drawing/2014/main" id="{575CA92F-58A8-9A4C-85E2-184302735FB0}"/>
                  </a:ext>
                </a:extLst>
              </p:cNvPr>
              <p:cNvSpPr/>
              <p:nvPr/>
            </p:nvSpPr>
            <p:spPr>
              <a:xfrm>
                <a:off x="10483742" y="1236000"/>
                <a:ext cx="147505" cy="758456"/>
              </a:xfrm>
              <a:custGeom>
                <a:avLst/>
                <a:gdLst>
                  <a:gd name="connsiteX0" fmla="*/ 41179 w 147505"/>
                  <a:gd name="connsiteY0" fmla="*/ 758456 h 758456"/>
                  <a:gd name="connsiteX1" fmla="*/ 5737 w 147505"/>
                  <a:gd name="connsiteY1" fmla="*/ 368596 h 758456"/>
                  <a:gd name="connsiteX2" fmla="*/ 147505 w 147505"/>
                  <a:gd name="connsiteY2" fmla="*/ 0 h 758456"/>
                  <a:gd name="connsiteX3" fmla="*/ 147505 w 147505"/>
                  <a:gd name="connsiteY3" fmla="*/ 0 h 758456"/>
                </a:gdLst>
                <a:ahLst/>
                <a:cxnLst>
                  <a:cxn ang="0">
                    <a:pos x="connsiteX0" y="connsiteY0"/>
                  </a:cxn>
                  <a:cxn ang="0">
                    <a:pos x="connsiteX1" y="connsiteY1"/>
                  </a:cxn>
                  <a:cxn ang="0">
                    <a:pos x="connsiteX2" y="connsiteY2"/>
                  </a:cxn>
                  <a:cxn ang="0">
                    <a:pos x="connsiteX3" y="connsiteY3"/>
                  </a:cxn>
                </a:cxnLst>
                <a:rect l="l" t="t" r="r" b="b"/>
                <a:pathLst>
                  <a:path w="147505" h="758456">
                    <a:moveTo>
                      <a:pt x="41179" y="758456"/>
                    </a:moveTo>
                    <a:cubicBezTo>
                      <a:pt x="14597" y="626730"/>
                      <a:pt x="-11984" y="495005"/>
                      <a:pt x="5737" y="368596"/>
                    </a:cubicBezTo>
                    <a:cubicBezTo>
                      <a:pt x="23458" y="242187"/>
                      <a:pt x="147505" y="0"/>
                      <a:pt x="147505" y="0"/>
                    </a:cubicBezTo>
                    <a:lnTo>
                      <a:pt x="147505" y="0"/>
                    </a:lnTo>
                  </a:path>
                </a:pathLst>
              </a:custGeom>
              <a:grpFill/>
              <a:ln w="57150">
                <a:solidFill>
                  <a:schemeClr val="tx1">
                    <a:lumMod val="95000"/>
                    <a:lumOff val="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cxnSp>
          <p:nvCxnSpPr>
            <p:cNvPr id="20" name="Straight Connector 19">
              <a:extLst>
                <a:ext uri="{FF2B5EF4-FFF2-40B4-BE49-F238E27FC236}">
                  <a16:creationId xmlns:a16="http://schemas.microsoft.com/office/drawing/2014/main" id="{A85C8714-7CE5-8849-8F21-25153A33E1A5}"/>
                </a:ext>
              </a:extLst>
            </p:cNvPr>
            <p:cNvCxnSpPr/>
            <p:nvPr/>
          </p:nvCxnSpPr>
          <p:spPr>
            <a:xfrm flipH="1">
              <a:off x="10099780" y="1591062"/>
              <a:ext cx="352415" cy="0"/>
            </a:xfrm>
            <a:prstGeom prst="line">
              <a:avLst/>
            </a:prstGeom>
            <a:grpFill/>
            <a:ln w="254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33" name="Freeform 32">
            <a:extLst>
              <a:ext uri="{FF2B5EF4-FFF2-40B4-BE49-F238E27FC236}">
                <a16:creationId xmlns:a16="http://schemas.microsoft.com/office/drawing/2014/main" id="{56C532D7-22D3-EF47-A1AE-A152625DE8DA}"/>
              </a:ext>
            </a:extLst>
          </p:cNvPr>
          <p:cNvSpPr/>
          <p:nvPr/>
        </p:nvSpPr>
        <p:spPr>
          <a:xfrm>
            <a:off x="2013544" y="3702570"/>
            <a:ext cx="7912699" cy="3815830"/>
          </a:xfrm>
          <a:custGeom>
            <a:avLst/>
            <a:gdLst>
              <a:gd name="connsiteX0" fmla="*/ 12239 w 7912699"/>
              <a:gd name="connsiteY0" fmla="*/ 0 h 3815830"/>
              <a:gd name="connsiteX1" fmla="*/ 57210 w 7912699"/>
              <a:gd name="connsiteY1" fmla="*/ 2293496 h 3815830"/>
              <a:gd name="connsiteX2" fmla="*/ 461944 w 7912699"/>
              <a:gd name="connsiteY2" fmla="*/ 2713220 h 3815830"/>
              <a:gd name="connsiteX3" fmla="*/ 3055243 w 7912699"/>
              <a:gd name="connsiteY3" fmla="*/ 2743200 h 3815830"/>
              <a:gd name="connsiteX4" fmla="*/ 7142977 w 7912699"/>
              <a:gd name="connsiteY4" fmla="*/ 2749030 h 3815830"/>
              <a:gd name="connsiteX5" fmla="*/ 7904977 w 7912699"/>
              <a:gd name="connsiteY5" fmla="*/ 3815830 h 381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12699" h="3815830">
                <a:moveTo>
                  <a:pt x="12239" y="0"/>
                </a:moveTo>
                <a:cubicBezTo>
                  <a:pt x="-2751" y="920646"/>
                  <a:pt x="-17741" y="1841293"/>
                  <a:pt x="57210" y="2293496"/>
                </a:cubicBezTo>
                <a:cubicBezTo>
                  <a:pt x="132161" y="2745699"/>
                  <a:pt x="-37728" y="2638269"/>
                  <a:pt x="461944" y="2713220"/>
                </a:cubicBezTo>
                <a:cubicBezTo>
                  <a:pt x="961616" y="2788171"/>
                  <a:pt x="3055243" y="2743200"/>
                  <a:pt x="3055243" y="2743200"/>
                </a:cubicBezTo>
                <a:cubicBezTo>
                  <a:pt x="4168748" y="2749168"/>
                  <a:pt x="6334688" y="2570258"/>
                  <a:pt x="7142977" y="2749030"/>
                </a:cubicBezTo>
                <a:cubicBezTo>
                  <a:pt x="7951266" y="2927802"/>
                  <a:pt x="7928121" y="3371816"/>
                  <a:pt x="7904977" y="3815830"/>
                </a:cubicBezTo>
              </a:path>
            </a:pathLst>
          </a:custGeom>
          <a:noFill/>
          <a:ln w="476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83A2977E-68D5-174A-A0A7-4DB78EEB5F5D}"/>
              </a:ext>
            </a:extLst>
          </p:cNvPr>
          <p:cNvSpPr/>
          <p:nvPr/>
        </p:nvSpPr>
        <p:spPr>
          <a:xfrm>
            <a:off x="5041645" y="3683357"/>
            <a:ext cx="5570794" cy="3734874"/>
          </a:xfrm>
          <a:custGeom>
            <a:avLst/>
            <a:gdLst>
              <a:gd name="connsiteX0" fmla="*/ 19752 w 5570794"/>
              <a:gd name="connsiteY0" fmla="*/ 0 h 3734874"/>
              <a:gd name="connsiteX1" fmla="*/ 45510 w 5570794"/>
              <a:gd name="connsiteY1" fmla="*/ 2240924 h 3734874"/>
              <a:gd name="connsiteX2" fmla="*/ 418997 w 5570794"/>
              <a:gd name="connsiteY2" fmla="*/ 2511381 h 3734874"/>
              <a:gd name="connsiteX3" fmla="*/ 2659921 w 5570794"/>
              <a:gd name="connsiteY3" fmla="*/ 2472744 h 3734874"/>
              <a:gd name="connsiteX4" fmla="*/ 5094028 w 5570794"/>
              <a:gd name="connsiteY4" fmla="*/ 2498502 h 3734874"/>
              <a:gd name="connsiteX5" fmla="*/ 5493273 w 5570794"/>
              <a:gd name="connsiteY5" fmla="*/ 2859110 h 3734874"/>
              <a:gd name="connsiteX6" fmla="*/ 5570547 w 5570794"/>
              <a:gd name="connsiteY6" fmla="*/ 3734874 h 373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0794" h="3734874">
                <a:moveTo>
                  <a:pt x="19752" y="0"/>
                </a:moveTo>
                <a:cubicBezTo>
                  <a:pt x="-640" y="911180"/>
                  <a:pt x="-21031" y="1822361"/>
                  <a:pt x="45510" y="2240924"/>
                </a:cubicBezTo>
                <a:cubicBezTo>
                  <a:pt x="112051" y="2659488"/>
                  <a:pt x="-16738" y="2472744"/>
                  <a:pt x="418997" y="2511381"/>
                </a:cubicBezTo>
                <a:cubicBezTo>
                  <a:pt x="854732" y="2550018"/>
                  <a:pt x="2659921" y="2472744"/>
                  <a:pt x="2659921" y="2472744"/>
                </a:cubicBezTo>
                <a:lnTo>
                  <a:pt x="5094028" y="2498502"/>
                </a:lnTo>
                <a:cubicBezTo>
                  <a:pt x="5566253" y="2562896"/>
                  <a:pt x="5413853" y="2653048"/>
                  <a:pt x="5493273" y="2859110"/>
                </a:cubicBezTo>
                <a:cubicBezTo>
                  <a:pt x="5572693" y="3065172"/>
                  <a:pt x="5571620" y="3400023"/>
                  <a:pt x="5570547" y="373487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A999D0B6-632A-284B-8025-477353004C0D}"/>
              </a:ext>
            </a:extLst>
          </p:cNvPr>
          <p:cNvSpPr txBox="1"/>
          <p:nvPr/>
        </p:nvSpPr>
        <p:spPr>
          <a:xfrm>
            <a:off x="10674596" y="6400043"/>
            <a:ext cx="1108317" cy="461665"/>
          </a:xfrm>
          <a:prstGeom prst="rect">
            <a:avLst/>
          </a:prstGeom>
          <a:noFill/>
        </p:spPr>
        <p:txBody>
          <a:bodyPr wrap="none" rtlCol="0">
            <a:spAutoFit/>
          </a:bodyPr>
          <a:lstStyle/>
          <a:p>
            <a:r>
              <a:rPr lang="en-US" sz="2400" dirty="0"/>
              <a:t>To BLA</a:t>
            </a:r>
          </a:p>
        </p:txBody>
      </p:sp>
      <p:cxnSp>
        <p:nvCxnSpPr>
          <p:cNvPr id="37" name="Straight Connector 36">
            <a:extLst>
              <a:ext uri="{FF2B5EF4-FFF2-40B4-BE49-F238E27FC236}">
                <a16:creationId xmlns:a16="http://schemas.microsoft.com/office/drawing/2014/main" id="{E1705C93-5C43-9749-9611-4BD5BBF7393C}"/>
              </a:ext>
            </a:extLst>
          </p:cNvPr>
          <p:cNvCxnSpPr/>
          <p:nvPr/>
        </p:nvCxnSpPr>
        <p:spPr>
          <a:xfrm flipH="1" flipV="1">
            <a:off x="6418185" y="186707"/>
            <a:ext cx="3524605" cy="690360"/>
          </a:xfrm>
          <a:prstGeom prst="line">
            <a:avLst/>
          </a:prstGeom>
          <a:ln w="5715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1FD6550-7E96-0246-A0BF-FD3D73A042DA}"/>
              </a:ext>
            </a:extLst>
          </p:cNvPr>
          <p:cNvCxnSpPr>
            <a:cxnSpLocks/>
            <a:endCxn id="15" idx="1"/>
          </p:cNvCxnSpPr>
          <p:nvPr/>
        </p:nvCxnSpPr>
        <p:spPr>
          <a:xfrm flipH="1">
            <a:off x="6418185" y="2166237"/>
            <a:ext cx="3481360" cy="2649685"/>
          </a:xfrm>
          <a:prstGeom prst="line">
            <a:avLst/>
          </a:prstGeom>
          <a:ln w="5715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10D4C3E-4601-F54A-97B4-31B927D9E3F1}"/>
              </a:ext>
            </a:extLst>
          </p:cNvPr>
          <p:cNvSpPr txBox="1"/>
          <p:nvPr/>
        </p:nvSpPr>
        <p:spPr>
          <a:xfrm>
            <a:off x="10096226" y="1249929"/>
            <a:ext cx="270978" cy="230832"/>
          </a:xfrm>
          <a:prstGeom prst="rect">
            <a:avLst/>
          </a:prstGeom>
          <a:solidFill>
            <a:schemeClr val="bg1"/>
          </a:solidFill>
        </p:spPr>
        <p:txBody>
          <a:bodyPr wrap="square" rtlCol="0">
            <a:spAutoFit/>
          </a:bodyPr>
          <a:lstStyle/>
          <a:p>
            <a:endParaRPr lang="en-US" sz="2400" dirty="0">
              <a:solidFill>
                <a:srgbClr val="00B050"/>
              </a:solidFill>
              <a:latin typeface="Charter Roman" panose="02040503050506020203" pitchFamily="18" charset="0"/>
            </a:endParaRPr>
          </a:p>
        </p:txBody>
      </p:sp>
      <p:sp>
        <p:nvSpPr>
          <p:cNvPr id="47" name="TextBox 46">
            <a:extLst>
              <a:ext uri="{FF2B5EF4-FFF2-40B4-BE49-F238E27FC236}">
                <a16:creationId xmlns:a16="http://schemas.microsoft.com/office/drawing/2014/main" id="{D19D5CA9-AE3C-5344-BFFD-8BC7CF1B6B12}"/>
              </a:ext>
            </a:extLst>
          </p:cNvPr>
          <p:cNvSpPr txBox="1"/>
          <p:nvPr/>
        </p:nvSpPr>
        <p:spPr>
          <a:xfrm>
            <a:off x="10022126" y="1724464"/>
            <a:ext cx="270978" cy="230832"/>
          </a:xfrm>
          <a:prstGeom prst="rect">
            <a:avLst/>
          </a:prstGeom>
          <a:solidFill>
            <a:schemeClr val="bg1"/>
          </a:solidFill>
        </p:spPr>
        <p:txBody>
          <a:bodyPr wrap="square" rtlCol="0">
            <a:spAutoFit/>
          </a:bodyPr>
          <a:lstStyle/>
          <a:p>
            <a:endParaRPr lang="en-US" sz="2400" dirty="0">
              <a:solidFill>
                <a:srgbClr val="00B050"/>
              </a:solidFill>
              <a:latin typeface="Charter Roman" panose="02040503050506020203" pitchFamily="18" charset="0"/>
            </a:endParaRPr>
          </a:p>
        </p:txBody>
      </p:sp>
      <p:sp>
        <p:nvSpPr>
          <p:cNvPr id="48" name="TextBox 47">
            <a:extLst>
              <a:ext uri="{FF2B5EF4-FFF2-40B4-BE49-F238E27FC236}">
                <a16:creationId xmlns:a16="http://schemas.microsoft.com/office/drawing/2014/main" id="{B945022E-C3B9-3743-B64B-0C70699C0ADE}"/>
              </a:ext>
            </a:extLst>
          </p:cNvPr>
          <p:cNvSpPr txBox="1"/>
          <p:nvPr/>
        </p:nvSpPr>
        <p:spPr>
          <a:xfrm>
            <a:off x="9977005" y="1677272"/>
            <a:ext cx="444352" cy="461665"/>
          </a:xfrm>
          <a:prstGeom prst="rect">
            <a:avLst/>
          </a:prstGeom>
          <a:noFill/>
        </p:spPr>
        <p:txBody>
          <a:bodyPr wrap="none" rtlCol="0">
            <a:spAutoFit/>
          </a:bodyPr>
          <a:lstStyle/>
          <a:p>
            <a:r>
              <a:rPr lang="en-US" sz="2400" dirty="0">
                <a:solidFill>
                  <a:srgbClr val="00B050"/>
                </a:solidFill>
                <a:latin typeface="Charter Roman" panose="02040503050506020203" pitchFamily="18" charset="0"/>
              </a:rPr>
              <a:t>IL</a:t>
            </a:r>
          </a:p>
        </p:txBody>
      </p:sp>
      <p:sp>
        <p:nvSpPr>
          <p:cNvPr id="49" name="TextBox 48">
            <a:extLst>
              <a:ext uri="{FF2B5EF4-FFF2-40B4-BE49-F238E27FC236}">
                <a16:creationId xmlns:a16="http://schemas.microsoft.com/office/drawing/2014/main" id="{3A435340-8787-BA4B-89B2-CB093BA64761}"/>
              </a:ext>
            </a:extLst>
          </p:cNvPr>
          <p:cNvSpPr txBox="1"/>
          <p:nvPr/>
        </p:nvSpPr>
        <p:spPr>
          <a:xfrm>
            <a:off x="9917215" y="1111221"/>
            <a:ext cx="633507" cy="461665"/>
          </a:xfrm>
          <a:prstGeom prst="rect">
            <a:avLst/>
          </a:prstGeom>
          <a:noFill/>
        </p:spPr>
        <p:txBody>
          <a:bodyPr wrap="none" rtlCol="0">
            <a:spAutoFit/>
          </a:bodyPr>
          <a:lstStyle/>
          <a:p>
            <a:r>
              <a:rPr lang="en-US" sz="2400" dirty="0">
                <a:solidFill>
                  <a:srgbClr val="FF0000"/>
                </a:solidFill>
                <a:latin typeface="Charter Roman" panose="02040503050506020203" pitchFamily="18" charset="0"/>
              </a:rPr>
              <a:t>PrL</a:t>
            </a:r>
          </a:p>
        </p:txBody>
      </p:sp>
      <p:pic>
        <p:nvPicPr>
          <p:cNvPr id="1026" name="Picture 2" descr="Image result for brodmann area 52">
            <a:extLst>
              <a:ext uri="{FF2B5EF4-FFF2-40B4-BE49-F238E27FC236}">
                <a16:creationId xmlns:a16="http://schemas.microsoft.com/office/drawing/2014/main" id="{EECB5D52-F923-D045-AF05-95C702D5AC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009" y="228031"/>
            <a:ext cx="6540220" cy="4121088"/>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B976EEED-954C-6A44-8471-DB3537DE9970}"/>
              </a:ext>
            </a:extLst>
          </p:cNvPr>
          <p:cNvSpPr/>
          <p:nvPr/>
        </p:nvSpPr>
        <p:spPr>
          <a:xfrm>
            <a:off x="1208669" y="1938667"/>
            <a:ext cx="813742" cy="796069"/>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19D20013-DF4F-E544-9805-657A2489EE53}"/>
              </a:ext>
            </a:extLst>
          </p:cNvPr>
          <p:cNvSpPr/>
          <p:nvPr/>
        </p:nvSpPr>
        <p:spPr>
          <a:xfrm>
            <a:off x="1818946" y="2608889"/>
            <a:ext cx="813742" cy="796069"/>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699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dissolve">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nodeType="clickEffect">
                                  <p:stCondLst>
                                    <p:cond delay="0"/>
                                  </p:stCondLst>
                                  <p:childTnLst>
                                    <p:animEffect transition="out" filter="randombar(horizontal)">
                                      <p:cBhvr>
                                        <p:cTn id="17" dur="500"/>
                                        <p:tgtEl>
                                          <p:spTgt spid="1026"/>
                                        </p:tgtEl>
                                      </p:cBhvr>
                                    </p:animEffect>
                                    <p:set>
                                      <p:cBhvr>
                                        <p:cTn id="18" dur="1" fill="hold">
                                          <p:stCondLst>
                                            <p:cond delay="499"/>
                                          </p:stCondLst>
                                        </p:cTn>
                                        <p:tgtEl>
                                          <p:spTgt spid="1026"/>
                                        </p:tgtEl>
                                        <p:attrNameLst>
                                          <p:attrName>style.visibility</p:attrName>
                                        </p:attrNameLst>
                                      </p:cBhvr>
                                      <p:to>
                                        <p:strVal val="hidden"/>
                                      </p:to>
                                    </p:set>
                                  </p:childTnLst>
                                </p:cTn>
                              </p:par>
                              <p:par>
                                <p:cTn id="19" presetID="14" presetClass="exit" presetSubtype="10" fill="hold" grpId="1" nodeType="withEffect">
                                  <p:stCondLst>
                                    <p:cond delay="0"/>
                                  </p:stCondLst>
                                  <p:childTnLst>
                                    <p:animEffect transition="out" filter="randombar(horizontal)">
                                      <p:cBhvr>
                                        <p:cTn id="20" dur="500"/>
                                        <p:tgtEl>
                                          <p:spTgt spid="36"/>
                                        </p:tgtEl>
                                      </p:cBhvr>
                                    </p:animEffect>
                                    <p:set>
                                      <p:cBhvr>
                                        <p:cTn id="21" dur="1" fill="hold">
                                          <p:stCondLst>
                                            <p:cond delay="499"/>
                                          </p:stCondLst>
                                        </p:cTn>
                                        <p:tgtEl>
                                          <p:spTgt spid="36"/>
                                        </p:tgtEl>
                                        <p:attrNameLst>
                                          <p:attrName>style.visibility</p:attrName>
                                        </p:attrNameLst>
                                      </p:cBhvr>
                                      <p:to>
                                        <p:strVal val="hidden"/>
                                      </p:to>
                                    </p:set>
                                  </p:childTnLst>
                                </p:cTn>
                              </p:par>
                              <p:par>
                                <p:cTn id="22" presetID="14" presetClass="exit" presetSubtype="10" fill="hold" grpId="1" nodeType="withEffect">
                                  <p:stCondLst>
                                    <p:cond delay="0"/>
                                  </p:stCondLst>
                                  <p:childTnLst>
                                    <p:animEffect transition="out" filter="randombar(horizontal)">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p:tgtEl>
                                          <p:spTgt spid="37"/>
                                        </p:tgtEl>
                                        <p:attrNameLst>
                                          <p:attrName>ppt_y</p:attrName>
                                        </p:attrNameLst>
                                      </p:cBhvr>
                                      <p:tavLst>
                                        <p:tav tm="0">
                                          <p:val>
                                            <p:strVal val="#ppt_y+#ppt_h*1.125000"/>
                                          </p:val>
                                        </p:tav>
                                        <p:tav tm="100000">
                                          <p:val>
                                            <p:strVal val="#ppt_y"/>
                                          </p:val>
                                        </p:tav>
                                      </p:tavLst>
                                    </p:anim>
                                    <p:animEffect transition="in" filter="wipe(up)">
                                      <p:cBhvr>
                                        <p:cTn id="30" dur="500"/>
                                        <p:tgtEl>
                                          <p:spTgt spid="37"/>
                                        </p:tgtEl>
                                      </p:cBhvr>
                                    </p:animEffect>
                                  </p:childTnLst>
                                </p:cTn>
                              </p:par>
                              <p:par>
                                <p:cTn id="31" presetID="12" presetClass="entr" presetSubtype="4"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additive="base">
                                        <p:cTn id="33" dur="500"/>
                                        <p:tgtEl>
                                          <p:spTgt spid="44"/>
                                        </p:tgtEl>
                                        <p:attrNameLst>
                                          <p:attrName>ppt_y</p:attrName>
                                        </p:attrNameLst>
                                      </p:cBhvr>
                                      <p:tavLst>
                                        <p:tav tm="0">
                                          <p:val>
                                            <p:strVal val="#ppt_y+#ppt_h*1.125000"/>
                                          </p:val>
                                        </p:tav>
                                        <p:tav tm="100000">
                                          <p:val>
                                            <p:strVal val="#ppt_y"/>
                                          </p:val>
                                        </p:tav>
                                      </p:tavLst>
                                    </p:anim>
                                    <p:animEffect transition="in" filter="wipe(up)">
                                      <p:cBhvr>
                                        <p:cTn id="34" dur="500"/>
                                        <p:tgtEl>
                                          <p:spTgt spid="4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xit" presetSubtype="21" fill="hold" nodeType="clickEffect">
                                  <p:stCondLst>
                                    <p:cond delay="0"/>
                                  </p:stCondLst>
                                  <p:childTnLst>
                                    <p:animEffect transition="out" filter="barn(inVertical)">
                                      <p:cBhvr>
                                        <p:cTn id="38" dur="500"/>
                                        <p:tgtEl>
                                          <p:spTgt spid="37"/>
                                        </p:tgtEl>
                                      </p:cBhvr>
                                    </p:animEffect>
                                    <p:set>
                                      <p:cBhvr>
                                        <p:cTn id="39" dur="1" fill="hold">
                                          <p:stCondLst>
                                            <p:cond delay="499"/>
                                          </p:stCondLst>
                                        </p:cTn>
                                        <p:tgtEl>
                                          <p:spTgt spid="37"/>
                                        </p:tgtEl>
                                        <p:attrNameLst>
                                          <p:attrName>style.visibility</p:attrName>
                                        </p:attrNameLst>
                                      </p:cBhvr>
                                      <p:to>
                                        <p:strVal val="hidden"/>
                                      </p:to>
                                    </p:set>
                                  </p:childTnLst>
                                </p:cTn>
                              </p:par>
                              <p:par>
                                <p:cTn id="40" presetID="16" presetClass="exit" presetSubtype="21" fill="hold" nodeType="withEffect">
                                  <p:stCondLst>
                                    <p:cond delay="0"/>
                                  </p:stCondLst>
                                  <p:childTnLst>
                                    <p:animEffect transition="out" filter="barn(inVertical)">
                                      <p:cBhvr>
                                        <p:cTn id="41" dur="500"/>
                                        <p:tgtEl>
                                          <p:spTgt spid="44"/>
                                        </p:tgtEl>
                                      </p:cBhvr>
                                    </p:animEffect>
                                    <p:set>
                                      <p:cBhvr>
                                        <p:cTn id="42" dur="1" fill="hold">
                                          <p:stCondLst>
                                            <p:cond delay="499"/>
                                          </p:stCondLst>
                                        </p:cTn>
                                        <p:tgtEl>
                                          <p:spTgt spid="4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158"/>
                                        </p:tgtEl>
                                        <p:attrNameLst>
                                          <p:attrName>style.visibility</p:attrName>
                                        </p:attrNameLst>
                                      </p:cBhvr>
                                      <p:to>
                                        <p:strVal val="visible"/>
                                      </p:to>
                                    </p:set>
                                    <p:anim calcmode="lin" valueType="num">
                                      <p:cBhvr additive="base">
                                        <p:cTn id="55" dur="500" fill="hold"/>
                                        <p:tgtEl>
                                          <p:spTgt spid="3158"/>
                                        </p:tgtEl>
                                        <p:attrNameLst>
                                          <p:attrName>ppt_x</p:attrName>
                                        </p:attrNameLst>
                                      </p:cBhvr>
                                      <p:tavLst>
                                        <p:tav tm="0">
                                          <p:val>
                                            <p:strVal val="#ppt_x"/>
                                          </p:val>
                                        </p:tav>
                                        <p:tav tm="100000">
                                          <p:val>
                                            <p:strVal val="#ppt_x"/>
                                          </p:val>
                                        </p:tav>
                                      </p:tavLst>
                                    </p:anim>
                                    <p:anim calcmode="lin" valueType="num">
                                      <p:cBhvr additive="base">
                                        <p:cTn id="56" dur="500" fill="hold"/>
                                        <p:tgtEl>
                                          <p:spTgt spid="315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52"/>
                                        </p:tgtEl>
                                        <p:attrNameLst>
                                          <p:attrName>style.visibility</p:attrName>
                                        </p:attrNameLst>
                                      </p:cBhvr>
                                      <p:to>
                                        <p:strVal val="visible"/>
                                      </p:to>
                                    </p:set>
                                    <p:anim calcmode="lin" valueType="num">
                                      <p:cBhvr additive="base">
                                        <p:cTn id="59" dur="500" fill="hold"/>
                                        <p:tgtEl>
                                          <p:spTgt spid="152"/>
                                        </p:tgtEl>
                                        <p:attrNameLst>
                                          <p:attrName>ppt_x</p:attrName>
                                        </p:attrNameLst>
                                      </p:cBhvr>
                                      <p:tavLst>
                                        <p:tav tm="0">
                                          <p:val>
                                            <p:strVal val="#ppt_x"/>
                                          </p:val>
                                        </p:tav>
                                        <p:tav tm="100000">
                                          <p:val>
                                            <p:strVal val="#ppt_x"/>
                                          </p:val>
                                        </p:tav>
                                      </p:tavLst>
                                    </p:anim>
                                    <p:anim calcmode="lin" valueType="num">
                                      <p:cBhvr additive="base">
                                        <p:cTn id="60" dur="500" fill="hold"/>
                                        <p:tgtEl>
                                          <p:spTgt spid="15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51"/>
                                        </p:tgtEl>
                                        <p:attrNameLst>
                                          <p:attrName>style.visibility</p:attrName>
                                        </p:attrNameLst>
                                      </p:cBhvr>
                                      <p:to>
                                        <p:strVal val="visible"/>
                                      </p:to>
                                    </p:set>
                                    <p:anim calcmode="lin" valueType="num">
                                      <p:cBhvr additive="base">
                                        <p:cTn id="63" dur="500" fill="hold"/>
                                        <p:tgtEl>
                                          <p:spTgt spid="151"/>
                                        </p:tgtEl>
                                        <p:attrNameLst>
                                          <p:attrName>ppt_x</p:attrName>
                                        </p:attrNameLst>
                                      </p:cBhvr>
                                      <p:tavLst>
                                        <p:tav tm="0">
                                          <p:val>
                                            <p:strVal val="#ppt_x"/>
                                          </p:val>
                                        </p:tav>
                                        <p:tav tm="100000">
                                          <p:val>
                                            <p:strVal val="#ppt_x"/>
                                          </p:val>
                                        </p:tav>
                                      </p:tavLst>
                                    </p:anim>
                                    <p:anim calcmode="lin" valueType="num">
                                      <p:cBhvr additive="base">
                                        <p:cTn id="64" dur="500" fill="hold"/>
                                        <p:tgtEl>
                                          <p:spTgt spid="15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53"/>
                                        </p:tgtEl>
                                        <p:attrNameLst>
                                          <p:attrName>style.visibility</p:attrName>
                                        </p:attrNameLst>
                                      </p:cBhvr>
                                      <p:to>
                                        <p:strVal val="visible"/>
                                      </p:to>
                                    </p:set>
                                    <p:anim calcmode="lin" valueType="num">
                                      <p:cBhvr additive="base">
                                        <p:cTn id="67" dur="500" fill="hold"/>
                                        <p:tgtEl>
                                          <p:spTgt spid="153"/>
                                        </p:tgtEl>
                                        <p:attrNameLst>
                                          <p:attrName>ppt_x</p:attrName>
                                        </p:attrNameLst>
                                      </p:cBhvr>
                                      <p:tavLst>
                                        <p:tav tm="0">
                                          <p:val>
                                            <p:strVal val="#ppt_x"/>
                                          </p:val>
                                        </p:tav>
                                        <p:tav tm="100000">
                                          <p:val>
                                            <p:strVal val="#ppt_x"/>
                                          </p:val>
                                        </p:tav>
                                      </p:tavLst>
                                    </p:anim>
                                    <p:anim calcmode="lin" valueType="num">
                                      <p:cBhvr additive="base">
                                        <p:cTn id="68" dur="500" fill="hold"/>
                                        <p:tgtEl>
                                          <p:spTgt spid="15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nodeType="clickEffect">
                                  <p:stCondLst>
                                    <p:cond delay="0"/>
                                  </p:stCondLst>
                                  <p:childTnLst>
                                    <p:set>
                                      <p:cBhvr>
                                        <p:cTn id="72" dur="1" fill="hold">
                                          <p:stCondLst>
                                            <p:cond delay="0"/>
                                          </p:stCondLst>
                                        </p:cTn>
                                        <p:tgtEl>
                                          <p:spTgt spid="15">
                                            <p:txEl>
                                              <p:pRg st="0" end="0"/>
                                            </p:txEl>
                                          </p:spTgt>
                                        </p:tgtEl>
                                        <p:attrNameLst>
                                          <p:attrName>style.visibility</p:attrName>
                                        </p:attrNameLst>
                                      </p:cBhvr>
                                      <p:to>
                                        <p:strVal val="visible"/>
                                      </p:to>
                                    </p:set>
                                    <p:animEffect transition="in" filter="dissolve">
                                      <p:cBhvr>
                                        <p:cTn id="73" dur="500"/>
                                        <p:tgtEl>
                                          <p:spTgt spid="15">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nodeType="clickEffect">
                                  <p:stCondLst>
                                    <p:cond delay="0"/>
                                  </p:stCondLst>
                                  <p:childTnLst>
                                    <p:set>
                                      <p:cBhvr>
                                        <p:cTn id="77" dur="1" fill="hold">
                                          <p:stCondLst>
                                            <p:cond delay="0"/>
                                          </p:stCondLst>
                                        </p:cTn>
                                        <p:tgtEl>
                                          <p:spTgt spid="15">
                                            <p:txEl>
                                              <p:pRg st="1" end="1"/>
                                            </p:txEl>
                                          </p:spTgt>
                                        </p:tgtEl>
                                        <p:attrNameLst>
                                          <p:attrName>style.visibility</p:attrName>
                                        </p:attrNameLst>
                                      </p:cBhvr>
                                      <p:to>
                                        <p:strVal val="visible"/>
                                      </p:to>
                                    </p:set>
                                    <p:animEffect transition="in" filter="dissolve">
                                      <p:cBhvr>
                                        <p:cTn id="78" dur="500"/>
                                        <p:tgtEl>
                                          <p:spTgt spid="15">
                                            <p:txEl>
                                              <p:pRg st="1" end="1"/>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nodeType="clickEffect">
                                  <p:stCondLst>
                                    <p:cond delay="0"/>
                                  </p:stCondLst>
                                  <p:childTnLst>
                                    <p:set>
                                      <p:cBhvr>
                                        <p:cTn id="82" dur="1" fill="hold">
                                          <p:stCondLst>
                                            <p:cond delay="0"/>
                                          </p:stCondLst>
                                        </p:cTn>
                                        <p:tgtEl>
                                          <p:spTgt spid="15">
                                            <p:txEl>
                                              <p:pRg st="2" end="2"/>
                                            </p:txEl>
                                          </p:spTgt>
                                        </p:tgtEl>
                                        <p:attrNameLst>
                                          <p:attrName>style.visibility</p:attrName>
                                        </p:attrNameLst>
                                      </p:cBhvr>
                                      <p:to>
                                        <p:strVal val="visible"/>
                                      </p:to>
                                    </p:set>
                                    <p:animEffect transition="in" filter="dissolve">
                                      <p:cBhvr>
                                        <p:cTn id="83" dur="500"/>
                                        <p:tgtEl>
                                          <p:spTgt spid="15">
                                            <p:txEl>
                                              <p:pRg st="2" end="2"/>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4" presetClass="entr" presetSubtype="10" fill="hold" grpId="0" nodeType="click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randombar(horizontal)">
                                      <p:cBhvr>
                                        <p:cTn id="88" dur="500"/>
                                        <p:tgtEl>
                                          <p:spTgt spid="33"/>
                                        </p:tgtEl>
                                      </p:cBhvr>
                                    </p:animEffect>
                                  </p:childTnLst>
                                </p:cTn>
                              </p:par>
                              <p:par>
                                <p:cTn id="89" presetID="14" presetClass="entr" presetSubtype="10" fill="hold" grpId="0" nodeType="with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randombar(horizontal)">
                                      <p:cBhvr>
                                        <p:cTn id="91" dur="500"/>
                                        <p:tgtEl>
                                          <p:spTgt spid="34"/>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randombar(horizontal)">
                                      <p:cBhvr>
                                        <p:cTn id="9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51" grpId="0" animBg="1"/>
      <p:bldP spid="152" grpId="0"/>
      <p:bldP spid="33" grpId="0" animBg="1"/>
      <p:bldP spid="34" grpId="0" animBg="1"/>
      <p:bldP spid="35" grpId="0"/>
      <p:bldP spid="2" grpId="0" animBg="1"/>
      <p:bldP spid="2" grpId="1" animBg="1"/>
      <p:bldP spid="36" grpId="0" animBg="1"/>
      <p:bldP spid="36"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map&#10;&#10;Description automatically generated">
            <a:extLst>
              <a:ext uri="{FF2B5EF4-FFF2-40B4-BE49-F238E27FC236}">
                <a16:creationId xmlns:a16="http://schemas.microsoft.com/office/drawing/2014/main" id="{83D88050-74BD-784B-A656-C9725713EE73}"/>
              </a:ext>
            </a:extLst>
          </p:cNvPr>
          <p:cNvPicPr>
            <a:picLocks noChangeAspect="1"/>
          </p:cNvPicPr>
          <p:nvPr/>
        </p:nvPicPr>
        <p:blipFill rotWithShape="1">
          <a:blip r:embed="rId2"/>
          <a:srcRect l="5760" t="2607" r="40396" b="74421"/>
          <a:stretch/>
        </p:blipFill>
        <p:spPr>
          <a:xfrm>
            <a:off x="-122624" y="0"/>
            <a:ext cx="6569847" cy="3429000"/>
          </a:xfrm>
          <a:prstGeom prst="rect">
            <a:avLst/>
          </a:prstGeom>
        </p:spPr>
      </p:pic>
      <p:pic>
        <p:nvPicPr>
          <p:cNvPr id="8" name="Picture 7" descr="A close up of a map&#10;&#10;Description automatically generated">
            <a:extLst>
              <a:ext uri="{FF2B5EF4-FFF2-40B4-BE49-F238E27FC236}">
                <a16:creationId xmlns:a16="http://schemas.microsoft.com/office/drawing/2014/main" id="{4F432C4B-4F77-A341-9579-B65731B58D5A}"/>
              </a:ext>
            </a:extLst>
          </p:cNvPr>
          <p:cNvPicPr>
            <a:picLocks noChangeAspect="1"/>
          </p:cNvPicPr>
          <p:nvPr/>
        </p:nvPicPr>
        <p:blipFill rotWithShape="1">
          <a:blip r:embed="rId2"/>
          <a:srcRect l="63261" t="5836" r="6804" b="74655"/>
          <a:stretch/>
        </p:blipFill>
        <p:spPr>
          <a:xfrm>
            <a:off x="1113391" y="3428999"/>
            <a:ext cx="4301292" cy="3429001"/>
          </a:xfrm>
          <a:prstGeom prst="rect">
            <a:avLst/>
          </a:prstGeom>
        </p:spPr>
      </p:pic>
      <p:pic>
        <p:nvPicPr>
          <p:cNvPr id="9" name="Picture 8" descr="A close up of a map&#10;&#10;Description automatically generated">
            <a:extLst>
              <a:ext uri="{FF2B5EF4-FFF2-40B4-BE49-F238E27FC236}">
                <a16:creationId xmlns:a16="http://schemas.microsoft.com/office/drawing/2014/main" id="{0AA789AE-1D45-2740-92BB-EA0B915AFE9D}"/>
              </a:ext>
            </a:extLst>
          </p:cNvPr>
          <p:cNvPicPr>
            <a:picLocks noChangeAspect="1"/>
          </p:cNvPicPr>
          <p:nvPr/>
        </p:nvPicPr>
        <p:blipFill rotWithShape="1">
          <a:blip r:embed="rId2"/>
          <a:srcRect l="60339" t="30750" r="-192" b="37555"/>
          <a:stretch/>
        </p:blipFill>
        <p:spPr>
          <a:xfrm>
            <a:off x="6777318" y="699248"/>
            <a:ext cx="5414682" cy="5953836"/>
          </a:xfrm>
          <a:prstGeom prst="rect">
            <a:avLst/>
          </a:prstGeom>
        </p:spPr>
      </p:pic>
      <p:sp>
        <p:nvSpPr>
          <p:cNvPr id="12" name="TextBox 11">
            <a:extLst>
              <a:ext uri="{FF2B5EF4-FFF2-40B4-BE49-F238E27FC236}">
                <a16:creationId xmlns:a16="http://schemas.microsoft.com/office/drawing/2014/main" id="{E1DAE625-3FE2-BD42-822C-4ABC80A44622}"/>
              </a:ext>
            </a:extLst>
          </p:cNvPr>
          <p:cNvSpPr txBox="1"/>
          <p:nvPr/>
        </p:nvSpPr>
        <p:spPr>
          <a:xfrm>
            <a:off x="6447223" y="0"/>
            <a:ext cx="2060629" cy="584775"/>
          </a:xfrm>
          <a:prstGeom prst="rect">
            <a:avLst/>
          </a:prstGeom>
          <a:noFill/>
        </p:spPr>
        <p:txBody>
          <a:bodyPr wrap="none" rtlCol="0">
            <a:spAutoFit/>
          </a:bodyPr>
          <a:lstStyle/>
          <a:p>
            <a:r>
              <a:rPr lang="en-US" sz="3200" dirty="0">
                <a:solidFill>
                  <a:srgbClr val="00B050"/>
                </a:solidFill>
              </a:rPr>
              <a:t>(Layer V IL)</a:t>
            </a:r>
          </a:p>
        </p:txBody>
      </p:sp>
    </p:spTree>
    <p:extLst>
      <p:ext uri="{BB962C8B-B14F-4D97-AF65-F5344CB8AC3E}">
        <p14:creationId xmlns:p14="http://schemas.microsoft.com/office/powerpoint/2010/main" val="428036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map&#10;&#10;Description automatically generated">
            <a:extLst>
              <a:ext uri="{FF2B5EF4-FFF2-40B4-BE49-F238E27FC236}">
                <a16:creationId xmlns:a16="http://schemas.microsoft.com/office/drawing/2014/main" id="{95190B86-F441-E14C-826D-565F6C86B94C}"/>
              </a:ext>
            </a:extLst>
          </p:cNvPr>
          <p:cNvPicPr>
            <a:picLocks noChangeAspect="1"/>
          </p:cNvPicPr>
          <p:nvPr/>
        </p:nvPicPr>
        <p:blipFill rotWithShape="1">
          <a:blip r:embed="rId2"/>
          <a:srcRect l="6240" t="68146" r="10628" b="160"/>
          <a:stretch/>
        </p:blipFill>
        <p:spPr>
          <a:xfrm>
            <a:off x="1154991" y="1124712"/>
            <a:ext cx="9882017" cy="4608576"/>
          </a:xfrm>
          <a:prstGeom prst="rect">
            <a:avLst/>
          </a:prstGeom>
        </p:spPr>
      </p:pic>
    </p:spTree>
    <p:extLst>
      <p:ext uri="{BB962C8B-B14F-4D97-AF65-F5344CB8AC3E}">
        <p14:creationId xmlns:p14="http://schemas.microsoft.com/office/powerpoint/2010/main" val="19339490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D2C285F-FC43-A94B-905D-BDE14FFC4622}"/>
              </a:ext>
            </a:extLst>
          </p:cNvPr>
          <p:cNvGrpSpPr/>
          <p:nvPr/>
        </p:nvGrpSpPr>
        <p:grpSpPr>
          <a:xfrm>
            <a:off x="6876100" y="1525192"/>
            <a:ext cx="3586276" cy="5188467"/>
            <a:chOff x="665109" y="2676729"/>
            <a:chExt cx="2200511" cy="3045766"/>
          </a:xfrm>
        </p:grpSpPr>
        <p:sp>
          <p:nvSpPr>
            <p:cNvPr id="15" name="Freeform 14">
              <a:extLst>
                <a:ext uri="{FF2B5EF4-FFF2-40B4-BE49-F238E27FC236}">
                  <a16:creationId xmlns:a16="http://schemas.microsoft.com/office/drawing/2014/main" id="{F0A451C2-F248-294C-8382-AE134D95B42E}"/>
                </a:ext>
              </a:extLst>
            </p:cNvPr>
            <p:cNvSpPr/>
            <p:nvPr/>
          </p:nvSpPr>
          <p:spPr>
            <a:xfrm>
              <a:off x="945245" y="2814152"/>
              <a:ext cx="1920375" cy="2908343"/>
            </a:xfrm>
            <a:custGeom>
              <a:avLst/>
              <a:gdLst>
                <a:gd name="connsiteX0" fmla="*/ 853575 w 2088909"/>
                <a:gd name="connsiteY0" fmla="*/ 435307 h 3329154"/>
                <a:gd name="connsiteX1" fmla="*/ 342936 w 2088909"/>
                <a:gd name="connsiteY1" fmla="*/ 7795 h 3329154"/>
                <a:gd name="connsiteX2" fmla="*/ 10427 w 2088909"/>
                <a:gd name="connsiteY2" fmla="*/ 482808 h 3329154"/>
                <a:gd name="connsiteX3" fmla="*/ 734822 w 2088909"/>
                <a:gd name="connsiteY3" fmla="*/ 2964751 h 3329154"/>
                <a:gd name="connsiteX4" fmla="*/ 2088609 w 2088909"/>
                <a:gd name="connsiteY4" fmla="*/ 3047878 h 3329154"/>
                <a:gd name="connsiteX5" fmla="*/ 853575 w 2088909"/>
                <a:gd name="connsiteY5" fmla="*/ 435307 h 33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8909" h="3329154">
                  <a:moveTo>
                    <a:pt x="853575" y="435307"/>
                  </a:moveTo>
                  <a:cubicBezTo>
                    <a:pt x="562630" y="-71373"/>
                    <a:pt x="483461" y="-122"/>
                    <a:pt x="342936" y="7795"/>
                  </a:cubicBezTo>
                  <a:cubicBezTo>
                    <a:pt x="202411" y="15712"/>
                    <a:pt x="-54887" y="-10018"/>
                    <a:pt x="10427" y="482808"/>
                  </a:cubicBezTo>
                  <a:cubicBezTo>
                    <a:pt x="75741" y="975634"/>
                    <a:pt x="388458" y="2537239"/>
                    <a:pt x="734822" y="2964751"/>
                  </a:cubicBezTo>
                  <a:cubicBezTo>
                    <a:pt x="1081186" y="3392263"/>
                    <a:pt x="2068817" y="3473410"/>
                    <a:pt x="2088609" y="3047878"/>
                  </a:cubicBezTo>
                  <a:cubicBezTo>
                    <a:pt x="2108401" y="2622346"/>
                    <a:pt x="1144520" y="941987"/>
                    <a:pt x="853575" y="435307"/>
                  </a:cubicBezTo>
                  <a:close/>
                </a:path>
              </a:pathLst>
            </a:cu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6" name="TextBox 15">
              <a:extLst>
                <a:ext uri="{FF2B5EF4-FFF2-40B4-BE49-F238E27FC236}">
                  <a16:creationId xmlns:a16="http://schemas.microsoft.com/office/drawing/2014/main" id="{792291F5-ACAA-4E46-A417-BBB7002683A0}"/>
                </a:ext>
              </a:extLst>
            </p:cNvPr>
            <p:cNvSpPr txBox="1"/>
            <p:nvPr/>
          </p:nvSpPr>
          <p:spPr>
            <a:xfrm>
              <a:off x="1124636" y="2790900"/>
              <a:ext cx="367843" cy="230833"/>
            </a:xfrm>
            <a:prstGeom prst="rect">
              <a:avLst/>
            </a:prstGeom>
            <a:noFill/>
          </p:spPr>
          <p:txBody>
            <a:bodyPr wrap="square" rtlCol="0">
              <a:spAutoFit/>
            </a:bodyPr>
            <a:lstStyle/>
            <a:p>
              <a:r>
                <a:rPr lang="en-US" sz="2400" dirty="0"/>
                <a:t>LA</a:t>
              </a:r>
            </a:p>
          </p:txBody>
        </p:sp>
        <p:sp>
          <p:nvSpPr>
            <p:cNvPr id="17" name="TextBox 16">
              <a:extLst>
                <a:ext uri="{FF2B5EF4-FFF2-40B4-BE49-F238E27FC236}">
                  <a16:creationId xmlns:a16="http://schemas.microsoft.com/office/drawing/2014/main" id="{F8EA8472-45E6-2A4F-8D62-340CF4FEB3F0}"/>
                </a:ext>
              </a:extLst>
            </p:cNvPr>
            <p:cNvSpPr txBox="1"/>
            <p:nvPr/>
          </p:nvSpPr>
          <p:spPr>
            <a:xfrm>
              <a:off x="1468439" y="3871638"/>
              <a:ext cx="437894" cy="271009"/>
            </a:xfrm>
            <a:prstGeom prst="rect">
              <a:avLst/>
            </a:prstGeom>
            <a:noFill/>
          </p:spPr>
          <p:txBody>
            <a:bodyPr wrap="none" rtlCol="0">
              <a:spAutoFit/>
            </a:bodyPr>
            <a:lstStyle/>
            <a:p>
              <a:r>
                <a:rPr lang="en-US" sz="2400" dirty="0"/>
                <a:t>BLA</a:t>
              </a:r>
            </a:p>
          </p:txBody>
        </p:sp>
        <p:sp>
          <p:nvSpPr>
            <p:cNvPr id="18" name="Arc 17">
              <a:extLst>
                <a:ext uri="{FF2B5EF4-FFF2-40B4-BE49-F238E27FC236}">
                  <a16:creationId xmlns:a16="http://schemas.microsoft.com/office/drawing/2014/main" id="{9DABA598-A7E4-9F4F-942A-4A12B94094C8}"/>
                </a:ext>
              </a:extLst>
            </p:cNvPr>
            <p:cNvSpPr/>
            <p:nvPr/>
          </p:nvSpPr>
          <p:spPr>
            <a:xfrm rot="6297472">
              <a:off x="673176" y="2668662"/>
              <a:ext cx="1253633" cy="1269767"/>
            </a:xfrm>
            <a:prstGeom prst="arc">
              <a:avLst>
                <a:gd name="adj1" fmla="val 16200000"/>
                <a:gd name="adj2" fmla="val 185856"/>
              </a:avLst>
            </a:prstGeom>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grpSp>
      <p:sp>
        <p:nvSpPr>
          <p:cNvPr id="21" name="TextBox 20">
            <a:extLst>
              <a:ext uri="{FF2B5EF4-FFF2-40B4-BE49-F238E27FC236}">
                <a16:creationId xmlns:a16="http://schemas.microsoft.com/office/drawing/2014/main" id="{5CA3F918-97C7-8940-9729-E5A430B090BE}"/>
              </a:ext>
            </a:extLst>
          </p:cNvPr>
          <p:cNvSpPr txBox="1"/>
          <p:nvPr/>
        </p:nvSpPr>
        <p:spPr>
          <a:xfrm>
            <a:off x="6019416" y="31852"/>
            <a:ext cx="6237511" cy="1569660"/>
          </a:xfrm>
          <a:prstGeom prst="rect">
            <a:avLst/>
          </a:prstGeom>
          <a:solidFill>
            <a:schemeClr val="bg1"/>
          </a:solidFill>
          <a:ln w="57150">
            <a:solidFill>
              <a:schemeClr val="tx1">
                <a:lumMod val="75000"/>
                <a:lumOff val="25000"/>
              </a:schemeClr>
            </a:solidFill>
          </a:ln>
        </p:spPr>
        <p:txBody>
          <a:bodyPr wrap="square" rtlCol="0">
            <a:spAutoFit/>
          </a:bodyPr>
          <a:lstStyle/>
          <a:p>
            <a:pPr algn="ctr"/>
            <a:r>
              <a:rPr lang="en-US" sz="4800" dirty="0">
                <a:latin typeface="Charter Roman" panose="02040503050506020203" pitchFamily="18" charset="0"/>
              </a:rPr>
              <a:t>Basolateral Amygdala </a:t>
            </a:r>
          </a:p>
          <a:p>
            <a:pPr algn="ctr"/>
            <a:r>
              <a:rPr lang="en-US" sz="4800" dirty="0">
                <a:latin typeface="Charter Roman" panose="02040503050506020203" pitchFamily="18" charset="0"/>
              </a:rPr>
              <a:t>+ mPFC</a:t>
            </a:r>
          </a:p>
        </p:txBody>
      </p:sp>
      <p:sp>
        <p:nvSpPr>
          <p:cNvPr id="19" name="Isosceles Triangle 77">
            <a:extLst>
              <a:ext uri="{FF2B5EF4-FFF2-40B4-BE49-F238E27FC236}">
                <a16:creationId xmlns:a16="http://schemas.microsoft.com/office/drawing/2014/main" id="{9DCDC8CF-7EEF-1941-8AC0-AC55F4D87F2E}"/>
              </a:ext>
            </a:extLst>
          </p:cNvPr>
          <p:cNvSpPr/>
          <p:nvPr/>
        </p:nvSpPr>
        <p:spPr>
          <a:xfrm>
            <a:off x="8477732" y="4389392"/>
            <a:ext cx="641647" cy="706278"/>
          </a:xfrm>
          <a:prstGeom prst="triangle">
            <a:avLst/>
          </a:prstGeom>
          <a:solidFill>
            <a:schemeClr val="accent4">
              <a:lumMod val="40000"/>
              <a:lumOff val="60000"/>
            </a:schemeClr>
          </a:solidFill>
          <a:ln w="44450">
            <a:solidFill>
              <a:srgbClr val="00B05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251C936D-32D1-6F40-AEEC-241CE71EB970}"/>
              </a:ext>
            </a:extLst>
          </p:cNvPr>
          <p:cNvSpPr txBox="1"/>
          <p:nvPr/>
        </p:nvSpPr>
        <p:spPr>
          <a:xfrm>
            <a:off x="8565272" y="4724956"/>
            <a:ext cx="484428" cy="338554"/>
          </a:xfrm>
          <a:prstGeom prst="rect">
            <a:avLst/>
          </a:prstGeom>
          <a:noFill/>
          <a:ln>
            <a:noFill/>
          </a:ln>
        </p:spPr>
        <p:txBody>
          <a:bodyPr wrap="none" rtlCol="0">
            <a:spAutoFit/>
          </a:bodyPr>
          <a:lstStyle/>
          <a:p>
            <a:r>
              <a:rPr lang="en-US" sz="1600" dirty="0"/>
              <a:t>Glu</a:t>
            </a:r>
          </a:p>
        </p:txBody>
      </p:sp>
      <p:sp>
        <p:nvSpPr>
          <p:cNvPr id="22" name="Isosceles Triangle 24">
            <a:extLst>
              <a:ext uri="{FF2B5EF4-FFF2-40B4-BE49-F238E27FC236}">
                <a16:creationId xmlns:a16="http://schemas.microsoft.com/office/drawing/2014/main" id="{6C711B49-61D0-9844-92ED-21DC3EC2AFB3}"/>
              </a:ext>
            </a:extLst>
          </p:cNvPr>
          <p:cNvSpPr/>
          <p:nvPr/>
        </p:nvSpPr>
        <p:spPr>
          <a:xfrm>
            <a:off x="9167048" y="5900687"/>
            <a:ext cx="672748" cy="649780"/>
          </a:xfrm>
          <a:prstGeom prst="triangle">
            <a:avLst/>
          </a:prstGeom>
          <a:solidFill>
            <a:schemeClr val="accent4">
              <a:lumMod val="40000"/>
              <a:lumOff val="60000"/>
            </a:schemeClr>
          </a:solidFill>
          <a:ln w="44450">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TextBox 22">
            <a:extLst>
              <a:ext uri="{FF2B5EF4-FFF2-40B4-BE49-F238E27FC236}">
                <a16:creationId xmlns:a16="http://schemas.microsoft.com/office/drawing/2014/main" id="{B27F617D-FB0D-3745-A6F0-2519109B453B}"/>
              </a:ext>
            </a:extLst>
          </p:cNvPr>
          <p:cNvSpPr txBox="1"/>
          <p:nvPr/>
        </p:nvSpPr>
        <p:spPr>
          <a:xfrm>
            <a:off x="9260162" y="6146742"/>
            <a:ext cx="484428" cy="338554"/>
          </a:xfrm>
          <a:prstGeom prst="rect">
            <a:avLst/>
          </a:prstGeom>
          <a:noFill/>
          <a:ln>
            <a:noFill/>
          </a:ln>
        </p:spPr>
        <p:txBody>
          <a:bodyPr wrap="none" rtlCol="0">
            <a:spAutoFit/>
          </a:bodyPr>
          <a:lstStyle/>
          <a:p>
            <a:r>
              <a:rPr lang="en-US" sz="1600" dirty="0"/>
              <a:t>Glu</a:t>
            </a:r>
          </a:p>
        </p:txBody>
      </p:sp>
      <mc:AlternateContent xmlns:mc="http://schemas.openxmlformats.org/markup-compatibility/2006" xmlns:p14="http://schemas.microsoft.com/office/powerpoint/2010/main">
        <mc:Choice Requires="p14">
          <p:contentPart p14:bwMode="auto" r:id="rId2">
            <p14:nvContentPartPr>
              <p14:cNvPr id="24" name="Ink 23">
                <a:extLst>
                  <a:ext uri="{FF2B5EF4-FFF2-40B4-BE49-F238E27FC236}">
                    <a16:creationId xmlns:a16="http://schemas.microsoft.com/office/drawing/2014/main" id="{C29FDABD-230C-9A4B-8B19-320C1930FB88}"/>
                  </a:ext>
                </a:extLst>
              </p14:cNvPr>
              <p14:cNvContentPartPr/>
              <p14:nvPr/>
            </p14:nvContentPartPr>
            <p14:xfrm>
              <a:off x="3319918" y="57571"/>
              <a:ext cx="2247487" cy="3130454"/>
            </p14:xfrm>
          </p:contentPart>
        </mc:Choice>
        <mc:Fallback xmlns="">
          <p:pic>
            <p:nvPicPr>
              <p:cNvPr id="24" name="Ink 23">
                <a:extLst>
                  <a:ext uri="{FF2B5EF4-FFF2-40B4-BE49-F238E27FC236}">
                    <a16:creationId xmlns:a16="http://schemas.microsoft.com/office/drawing/2014/main" id="{C29FDABD-230C-9A4B-8B19-320C1930FB88}"/>
                  </a:ext>
                </a:extLst>
              </p:cNvPr>
              <p:cNvPicPr/>
              <p:nvPr/>
            </p:nvPicPr>
            <p:blipFill>
              <a:blip r:embed="rId3"/>
              <a:stretch>
                <a:fillRect/>
              </a:stretch>
            </p:blipFill>
            <p:spPr>
              <a:xfrm>
                <a:off x="3307320" y="44971"/>
                <a:ext cx="2272683" cy="3155293"/>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5" name="Ink 24">
                <a:extLst>
                  <a:ext uri="{FF2B5EF4-FFF2-40B4-BE49-F238E27FC236}">
                    <a16:creationId xmlns:a16="http://schemas.microsoft.com/office/drawing/2014/main" id="{3B19A35C-7F54-484E-AF49-840D5C9BDC25}"/>
                  </a:ext>
                </a:extLst>
              </p14:cNvPr>
              <p14:cNvContentPartPr/>
              <p14:nvPr/>
            </p14:nvContentPartPr>
            <p14:xfrm>
              <a:off x="436410" y="102594"/>
              <a:ext cx="2192868" cy="3054377"/>
            </p14:xfrm>
          </p:contentPart>
        </mc:Choice>
        <mc:Fallback xmlns="">
          <p:pic>
            <p:nvPicPr>
              <p:cNvPr id="25" name="Ink 24">
                <a:extLst>
                  <a:ext uri="{FF2B5EF4-FFF2-40B4-BE49-F238E27FC236}">
                    <a16:creationId xmlns:a16="http://schemas.microsoft.com/office/drawing/2014/main" id="{3B19A35C-7F54-484E-AF49-840D5C9BDC25}"/>
                  </a:ext>
                </a:extLst>
              </p:cNvPr>
              <p:cNvPicPr/>
              <p:nvPr/>
            </p:nvPicPr>
            <p:blipFill>
              <a:blip r:embed="rId5"/>
              <a:stretch>
                <a:fillRect/>
              </a:stretch>
            </p:blipFill>
            <p:spPr>
              <a:xfrm>
                <a:off x="423811" y="89995"/>
                <a:ext cx="2218065" cy="3079215"/>
              </a:xfrm>
              <a:prstGeom prst="rect">
                <a:avLst/>
              </a:prstGeom>
            </p:spPr>
          </p:pic>
        </mc:Fallback>
      </mc:AlternateContent>
      <p:sp>
        <p:nvSpPr>
          <p:cNvPr id="26" name="Rounded Rectangle 25">
            <a:extLst>
              <a:ext uri="{FF2B5EF4-FFF2-40B4-BE49-F238E27FC236}">
                <a16:creationId xmlns:a16="http://schemas.microsoft.com/office/drawing/2014/main" id="{0B8FDB91-DF1F-B046-9C7B-1D65499C4D86}"/>
              </a:ext>
            </a:extLst>
          </p:cNvPr>
          <p:cNvSpPr/>
          <p:nvPr/>
        </p:nvSpPr>
        <p:spPr>
          <a:xfrm>
            <a:off x="3059943" y="5751"/>
            <a:ext cx="2823405" cy="3885891"/>
          </a:xfrm>
          <a:prstGeom prst="roundRect">
            <a:avLst/>
          </a:prstGeom>
          <a:noFill/>
          <a:ln w="508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harter Roman" panose="02040503050506020203" pitchFamily="18" charset="0"/>
            </a:endParaRPr>
          </a:p>
        </p:txBody>
      </p:sp>
      <p:sp>
        <p:nvSpPr>
          <p:cNvPr id="27" name="TextBox 26">
            <a:extLst>
              <a:ext uri="{FF2B5EF4-FFF2-40B4-BE49-F238E27FC236}">
                <a16:creationId xmlns:a16="http://schemas.microsoft.com/office/drawing/2014/main" id="{9301AF72-03C4-2B4E-8C39-29490CE3362F}"/>
              </a:ext>
            </a:extLst>
          </p:cNvPr>
          <p:cNvSpPr txBox="1"/>
          <p:nvPr/>
        </p:nvSpPr>
        <p:spPr>
          <a:xfrm>
            <a:off x="306896" y="3267115"/>
            <a:ext cx="877798" cy="646331"/>
          </a:xfrm>
          <a:prstGeom prst="rect">
            <a:avLst/>
          </a:prstGeom>
          <a:noFill/>
        </p:spPr>
        <p:txBody>
          <a:bodyPr wrap="square" rtlCol="0">
            <a:spAutoFit/>
          </a:bodyPr>
          <a:lstStyle/>
          <a:p>
            <a:r>
              <a:rPr lang="en-US" sz="3600" dirty="0">
                <a:solidFill>
                  <a:srgbClr val="00B050"/>
                </a:solidFill>
                <a:latin typeface="Charter Roman" panose="02040503050506020203" pitchFamily="18" charset="0"/>
              </a:rPr>
              <a:t>IL</a:t>
            </a:r>
          </a:p>
        </p:txBody>
      </p:sp>
      <p:sp>
        <p:nvSpPr>
          <p:cNvPr id="28" name="Rounded Rectangle 27">
            <a:extLst>
              <a:ext uri="{FF2B5EF4-FFF2-40B4-BE49-F238E27FC236}">
                <a16:creationId xmlns:a16="http://schemas.microsoft.com/office/drawing/2014/main" id="{7E46D62C-8801-6C40-BD8E-AAD9B0386B71}"/>
              </a:ext>
            </a:extLst>
          </p:cNvPr>
          <p:cNvSpPr/>
          <p:nvPr/>
        </p:nvSpPr>
        <p:spPr>
          <a:xfrm>
            <a:off x="100470" y="5751"/>
            <a:ext cx="2823405" cy="3885891"/>
          </a:xfrm>
          <a:prstGeom prst="roundRect">
            <a:avLst/>
          </a:prstGeom>
          <a:noFill/>
          <a:ln w="508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harter Roman" panose="02040503050506020203" pitchFamily="18" charset="0"/>
            </a:endParaRPr>
          </a:p>
        </p:txBody>
      </p:sp>
      <p:sp>
        <p:nvSpPr>
          <p:cNvPr id="29" name="TextBox 28">
            <a:extLst>
              <a:ext uri="{FF2B5EF4-FFF2-40B4-BE49-F238E27FC236}">
                <a16:creationId xmlns:a16="http://schemas.microsoft.com/office/drawing/2014/main" id="{81325483-C463-BA45-BA75-454BC8490166}"/>
              </a:ext>
            </a:extLst>
          </p:cNvPr>
          <p:cNvSpPr txBox="1"/>
          <p:nvPr/>
        </p:nvSpPr>
        <p:spPr>
          <a:xfrm>
            <a:off x="3190105" y="3302000"/>
            <a:ext cx="1183073" cy="646331"/>
          </a:xfrm>
          <a:prstGeom prst="rect">
            <a:avLst/>
          </a:prstGeom>
          <a:noFill/>
        </p:spPr>
        <p:txBody>
          <a:bodyPr wrap="square" rtlCol="0">
            <a:spAutoFit/>
          </a:bodyPr>
          <a:lstStyle/>
          <a:p>
            <a:r>
              <a:rPr lang="en-US" sz="3600" dirty="0">
                <a:solidFill>
                  <a:srgbClr val="FF0000"/>
                </a:solidFill>
                <a:latin typeface="Charter Roman" panose="02040503050506020203" pitchFamily="18" charset="0"/>
              </a:rPr>
              <a:t>PrL</a:t>
            </a:r>
          </a:p>
        </p:txBody>
      </p:sp>
      <p:sp>
        <p:nvSpPr>
          <p:cNvPr id="30" name="Triangle 29">
            <a:extLst>
              <a:ext uri="{FF2B5EF4-FFF2-40B4-BE49-F238E27FC236}">
                <a16:creationId xmlns:a16="http://schemas.microsoft.com/office/drawing/2014/main" id="{1470CF9D-0A3B-7442-ABD1-29AFD33DB017}"/>
              </a:ext>
            </a:extLst>
          </p:cNvPr>
          <p:cNvSpPr/>
          <p:nvPr/>
        </p:nvSpPr>
        <p:spPr>
          <a:xfrm rot="10800000">
            <a:off x="1184695" y="2217762"/>
            <a:ext cx="712071" cy="627592"/>
          </a:xfrm>
          <a:prstGeom prst="triangle">
            <a:avLst/>
          </a:prstGeom>
          <a:solidFill>
            <a:schemeClr val="accent4">
              <a:lumMod val="60000"/>
              <a:lumOff val="40000"/>
            </a:schemeClr>
          </a:solidFill>
          <a:ln w="44450">
            <a:solidFill>
              <a:srgbClr val="00B05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7A8EC7F-3241-9C40-B066-9F91CFD1E41B}"/>
              </a:ext>
            </a:extLst>
          </p:cNvPr>
          <p:cNvSpPr txBox="1"/>
          <p:nvPr/>
        </p:nvSpPr>
        <p:spPr>
          <a:xfrm>
            <a:off x="1268568" y="2243288"/>
            <a:ext cx="729799" cy="400110"/>
          </a:xfrm>
          <a:prstGeom prst="rect">
            <a:avLst/>
          </a:prstGeom>
          <a:noFill/>
        </p:spPr>
        <p:txBody>
          <a:bodyPr wrap="square" rtlCol="0">
            <a:spAutoFit/>
          </a:bodyPr>
          <a:lstStyle/>
          <a:p>
            <a:r>
              <a:rPr lang="en-US" sz="2000" dirty="0"/>
              <a:t>Glu</a:t>
            </a:r>
          </a:p>
        </p:txBody>
      </p:sp>
      <p:sp>
        <p:nvSpPr>
          <p:cNvPr id="32" name="Triangle 31">
            <a:extLst>
              <a:ext uri="{FF2B5EF4-FFF2-40B4-BE49-F238E27FC236}">
                <a16:creationId xmlns:a16="http://schemas.microsoft.com/office/drawing/2014/main" id="{2EB4BD79-D241-2F48-839A-3CCC3B13F946}"/>
              </a:ext>
            </a:extLst>
          </p:cNvPr>
          <p:cNvSpPr/>
          <p:nvPr/>
        </p:nvSpPr>
        <p:spPr>
          <a:xfrm rot="10800000">
            <a:off x="4069741" y="2243288"/>
            <a:ext cx="754920" cy="627037"/>
          </a:xfrm>
          <a:prstGeom prst="triangle">
            <a:avLst/>
          </a:prstGeom>
          <a:solidFill>
            <a:schemeClr val="accent4">
              <a:lumMod val="60000"/>
              <a:lumOff val="40000"/>
            </a:schemeClr>
          </a:solidFill>
          <a:ln w="44450">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E926FF12-38CF-8646-97FD-601749266157}"/>
              </a:ext>
            </a:extLst>
          </p:cNvPr>
          <p:cNvSpPr txBox="1"/>
          <p:nvPr/>
        </p:nvSpPr>
        <p:spPr>
          <a:xfrm>
            <a:off x="4148829" y="2231053"/>
            <a:ext cx="662064" cy="400111"/>
          </a:xfrm>
          <a:prstGeom prst="rect">
            <a:avLst/>
          </a:prstGeom>
          <a:noFill/>
        </p:spPr>
        <p:txBody>
          <a:bodyPr wrap="square" rtlCol="0">
            <a:spAutoFit/>
          </a:bodyPr>
          <a:lstStyle/>
          <a:p>
            <a:r>
              <a:rPr lang="en-US" sz="2000" dirty="0"/>
              <a:t>Glu</a:t>
            </a:r>
          </a:p>
        </p:txBody>
      </p:sp>
      <p:sp>
        <p:nvSpPr>
          <p:cNvPr id="12" name="Freeform 11">
            <a:extLst>
              <a:ext uri="{FF2B5EF4-FFF2-40B4-BE49-F238E27FC236}">
                <a16:creationId xmlns:a16="http://schemas.microsoft.com/office/drawing/2014/main" id="{0723EA7B-48D8-F648-93F7-A1EF4C744BA7}"/>
              </a:ext>
            </a:extLst>
          </p:cNvPr>
          <p:cNvSpPr/>
          <p:nvPr/>
        </p:nvSpPr>
        <p:spPr>
          <a:xfrm>
            <a:off x="1540933" y="2844800"/>
            <a:ext cx="6741284" cy="2331833"/>
          </a:xfrm>
          <a:custGeom>
            <a:avLst/>
            <a:gdLst>
              <a:gd name="connsiteX0" fmla="*/ 0 w 6604000"/>
              <a:gd name="connsiteY0" fmla="*/ 0 h 2331833"/>
              <a:gd name="connsiteX1" fmla="*/ 1574800 w 6604000"/>
              <a:gd name="connsiteY1" fmla="*/ 2167467 h 2331833"/>
              <a:gd name="connsiteX2" fmla="*/ 6604000 w 6604000"/>
              <a:gd name="connsiteY2" fmla="*/ 2015067 h 2331833"/>
            </a:gdLst>
            <a:ahLst/>
            <a:cxnLst>
              <a:cxn ang="0">
                <a:pos x="connsiteX0" y="connsiteY0"/>
              </a:cxn>
              <a:cxn ang="0">
                <a:pos x="connsiteX1" y="connsiteY1"/>
              </a:cxn>
              <a:cxn ang="0">
                <a:pos x="connsiteX2" y="connsiteY2"/>
              </a:cxn>
            </a:cxnLst>
            <a:rect l="l" t="t" r="r" b="b"/>
            <a:pathLst>
              <a:path w="6604000" h="2331833">
                <a:moveTo>
                  <a:pt x="0" y="0"/>
                </a:moveTo>
                <a:cubicBezTo>
                  <a:pt x="237066" y="915811"/>
                  <a:pt x="474133" y="1831623"/>
                  <a:pt x="1574800" y="2167467"/>
                </a:cubicBezTo>
                <a:cubicBezTo>
                  <a:pt x="2675467" y="2503312"/>
                  <a:pt x="4639733" y="2259189"/>
                  <a:pt x="6604000" y="2015067"/>
                </a:cubicBezTo>
              </a:path>
            </a:pathLst>
          </a:cu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4E69940E-B8B8-9243-B464-60D447016990}"/>
              </a:ext>
            </a:extLst>
          </p:cNvPr>
          <p:cNvGrpSpPr/>
          <p:nvPr/>
        </p:nvGrpSpPr>
        <p:grpSpPr>
          <a:xfrm rot="6525957">
            <a:off x="8251383" y="4752482"/>
            <a:ext cx="267340" cy="189808"/>
            <a:chOff x="3895549" y="4240960"/>
            <a:chExt cx="133670" cy="94904"/>
          </a:xfrm>
        </p:grpSpPr>
        <p:cxnSp>
          <p:nvCxnSpPr>
            <p:cNvPr id="36" name="Straight Connector 35">
              <a:extLst>
                <a:ext uri="{FF2B5EF4-FFF2-40B4-BE49-F238E27FC236}">
                  <a16:creationId xmlns:a16="http://schemas.microsoft.com/office/drawing/2014/main" id="{C91B1D74-02CB-1F4E-9068-B8B55A4B99DD}"/>
                </a:ext>
              </a:extLst>
            </p:cNvPr>
            <p:cNvCxnSpPr/>
            <p:nvPr/>
          </p:nvCxnSpPr>
          <p:spPr>
            <a:xfrm flipH="1" flipV="1">
              <a:off x="3895549" y="4301532"/>
              <a:ext cx="98671" cy="34332"/>
            </a:xfrm>
            <a:prstGeom prst="line">
              <a:avLst/>
            </a:prstGeom>
            <a:ln w="317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328AFB6-78A7-FE4A-91B9-CC7F60D5C74F}"/>
                </a:ext>
              </a:extLst>
            </p:cNvPr>
            <p:cNvCxnSpPr/>
            <p:nvPr/>
          </p:nvCxnSpPr>
          <p:spPr>
            <a:xfrm flipV="1">
              <a:off x="3994220" y="4240960"/>
              <a:ext cx="34999" cy="91049"/>
            </a:xfrm>
            <a:prstGeom prst="line">
              <a:avLst/>
            </a:prstGeom>
            <a:ln w="31750">
              <a:solidFill>
                <a:srgbClr val="00B050"/>
              </a:solidFill>
              <a:prstDash val="solid"/>
            </a:ln>
          </p:spPr>
          <p:style>
            <a:lnRef idx="1">
              <a:schemeClr val="accent1"/>
            </a:lnRef>
            <a:fillRef idx="0">
              <a:schemeClr val="accent1"/>
            </a:fillRef>
            <a:effectRef idx="0">
              <a:schemeClr val="accent1"/>
            </a:effectRef>
            <a:fontRef idx="minor">
              <a:schemeClr val="tx1"/>
            </a:fontRef>
          </p:style>
        </p:cxnSp>
      </p:grpSp>
      <p:sp>
        <p:nvSpPr>
          <p:cNvPr id="34" name="Freeform 33">
            <a:extLst>
              <a:ext uri="{FF2B5EF4-FFF2-40B4-BE49-F238E27FC236}">
                <a16:creationId xmlns:a16="http://schemas.microsoft.com/office/drawing/2014/main" id="{BFB1C08E-D929-154F-9916-BF2FCEB7D485}"/>
              </a:ext>
            </a:extLst>
          </p:cNvPr>
          <p:cNvSpPr/>
          <p:nvPr/>
        </p:nvSpPr>
        <p:spPr>
          <a:xfrm>
            <a:off x="4426580" y="2827867"/>
            <a:ext cx="4546786" cy="3435012"/>
          </a:xfrm>
          <a:custGeom>
            <a:avLst/>
            <a:gdLst>
              <a:gd name="connsiteX0" fmla="*/ 0 w 4436533"/>
              <a:gd name="connsiteY0" fmla="*/ 0 h 3424919"/>
              <a:gd name="connsiteX1" fmla="*/ 1134533 w 4436533"/>
              <a:gd name="connsiteY1" fmla="*/ 2878666 h 3424919"/>
              <a:gd name="connsiteX2" fmla="*/ 4436533 w 4436533"/>
              <a:gd name="connsiteY2" fmla="*/ 3420533 h 3424919"/>
            </a:gdLst>
            <a:ahLst/>
            <a:cxnLst>
              <a:cxn ang="0">
                <a:pos x="connsiteX0" y="connsiteY0"/>
              </a:cxn>
              <a:cxn ang="0">
                <a:pos x="connsiteX1" y="connsiteY1"/>
              </a:cxn>
              <a:cxn ang="0">
                <a:pos x="connsiteX2" y="connsiteY2"/>
              </a:cxn>
            </a:cxnLst>
            <a:rect l="l" t="t" r="r" b="b"/>
            <a:pathLst>
              <a:path w="4436533" h="3424919">
                <a:moveTo>
                  <a:pt x="0" y="0"/>
                </a:moveTo>
                <a:cubicBezTo>
                  <a:pt x="197555" y="1154288"/>
                  <a:pt x="395111" y="2308577"/>
                  <a:pt x="1134533" y="2878666"/>
                </a:cubicBezTo>
                <a:cubicBezTo>
                  <a:pt x="1873955" y="3448755"/>
                  <a:pt x="3155244" y="3434644"/>
                  <a:pt x="4436533" y="34205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 name="Group 38">
            <a:extLst>
              <a:ext uri="{FF2B5EF4-FFF2-40B4-BE49-F238E27FC236}">
                <a16:creationId xmlns:a16="http://schemas.microsoft.com/office/drawing/2014/main" id="{F861DCF1-66FD-A54C-8388-660B1560B6F9}"/>
              </a:ext>
            </a:extLst>
          </p:cNvPr>
          <p:cNvGrpSpPr/>
          <p:nvPr/>
        </p:nvGrpSpPr>
        <p:grpSpPr>
          <a:xfrm rot="6372532">
            <a:off x="8972099" y="6131174"/>
            <a:ext cx="267340" cy="189808"/>
            <a:chOff x="3895549" y="4240960"/>
            <a:chExt cx="133670" cy="94904"/>
          </a:xfrm>
        </p:grpSpPr>
        <p:cxnSp>
          <p:nvCxnSpPr>
            <p:cNvPr id="40" name="Straight Connector 39">
              <a:extLst>
                <a:ext uri="{FF2B5EF4-FFF2-40B4-BE49-F238E27FC236}">
                  <a16:creationId xmlns:a16="http://schemas.microsoft.com/office/drawing/2014/main" id="{474EA916-3CE5-DA45-8F93-3089B22548C9}"/>
                </a:ext>
              </a:extLst>
            </p:cNvPr>
            <p:cNvCxnSpPr/>
            <p:nvPr/>
          </p:nvCxnSpPr>
          <p:spPr>
            <a:xfrm flipH="1" flipV="1">
              <a:off x="3895549" y="4301532"/>
              <a:ext cx="98671" cy="34332"/>
            </a:xfrm>
            <a:prstGeom prst="line">
              <a:avLst/>
            </a:prstGeom>
            <a:ln w="317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0900F4C-9A7E-2445-9589-F48DD8A934BD}"/>
                </a:ext>
              </a:extLst>
            </p:cNvPr>
            <p:cNvCxnSpPr/>
            <p:nvPr/>
          </p:nvCxnSpPr>
          <p:spPr>
            <a:xfrm flipV="1">
              <a:off x="3994220" y="4240960"/>
              <a:ext cx="34999" cy="91049"/>
            </a:xfrm>
            <a:prstGeom prst="line">
              <a:avLst/>
            </a:prstGeom>
            <a:ln w="3175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sp>
        <p:nvSpPr>
          <p:cNvPr id="38" name="Freeform 37">
            <a:extLst>
              <a:ext uri="{FF2B5EF4-FFF2-40B4-BE49-F238E27FC236}">
                <a16:creationId xmlns:a16="http://schemas.microsoft.com/office/drawing/2014/main" id="{142B0357-EF72-944C-9F6B-8779CDEFA665}"/>
              </a:ext>
            </a:extLst>
          </p:cNvPr>
          <p:cNvSpPr/>
          <p:nvPr/>
        </p:nvSpPr>
        <p:spPr>
          <a:xfrm>
            <a:off x="5134337" y="3341914"/>
            <a:ext cx="4319487" cy="2456764"/>
          </a:xfrm>
          <a:custGeom>
            <a:avLst/>
            <a:gdLst>
              <a:gd name="connsiteX0" fmla="*/ 4284133 w 4284133"/>
              <a:gd name="connsiteY0" fmla="*/ 2404533 h 2444198"/>
              <a:gd name="connsiteX1" fmla="*/ 1337733 w 4284133"/>
              <a:gd name="connsiteY1" fmla="*/ 2116667 h 2444198"/>
              <a:gd name="connsiteX2" fmla="*/ 0 w 4284133"/>
              <a:gd name="connsiteY2" fmla="*/ 0 h 2444198"/>
            </a:gdLst>
            <a:ahLst/>
            <a:cxnLst>
              <a:cxn ang="0">
                <a:pos x="connsiteX0" y="connsiteY0"/>
              </a:cxn>
              <a:cxn ang="0">
                <a:pos x="connsiteX1" y="connsiteY1"/>
              </a:cxn>
              <a:cxn ang="0">
                <a:pos x="connsiteX2" y="connsiteY2"/>
              </a:cxn>
            </a:cxnLst>
            <a:rect l="l" t="t" r="r" b="b"/>
            <a:pathLst>
              <a:path w="4284133" h="2444198">
                <a:moveTo>
                  <a:pt x="4284133" y="2404533"/>
                </a:moveTo>
                <a:cubicBezTo>
                  <a:pt x="3167944" y="2460978"/>
                  <a:pt x="2051755" y="2517423"/>
                  <a:pt x="1337733" y="2116667"/>
                </a:cubicBezTo>
                <a:cubicBezTo>
                  <a:pt x="623711" y="1715911"/>
                  <a:pt x="311855" y="857955"/>
                  <a:pt x="0" y="0"/>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F0485A82-4110-4B40-8E41-C8BE82EEE2A9}"/>
              </a:ext>
            </a:extLst>
          </p:cNvPr>
          <p:cNvGrpSpPr/>
          <p:nvPr/>
        </p:nvGrpSpPr>
        <p:grpSpPr>
          <a:xfrm rot="1237759">
            <a:off x="4979202" y="3140647"/>
            <a:ext cx="267340" cy="189808"/>
            <a:chOff x="3895549" y="4240960"/>
            <a:chExt cx="133670" cy="94904"/>
          </a:xfrm>
        </p:grpSpPr>
        <p:cxnSp>
          <p:nvCxnSpPr>
            <p:cNvPr id="44" name="Straight Connector 43">
              <a:extLst>
                <a:ext uri="{FF2B5EF4-FFF2-40B4-BE49-F238E27FC236}">
                  <a16:creationId xmlns:a16="http://schemas.microsoft.com/office/drawing/2014/main" id="{DDF0CCCC-4918-374D-9CC9-5EBB76472072}"/>
                </a:ext>
              </a:extLst>
            </p:cNvPr>
            <p:cNvCxnSpPr/>
            <p:nvPr/>
          </p:nvCxnSpPr>
          <p:spPr>
            <a:xfrm flipH="1" flipV="1">
              <a:off x="3895549" y="4301532"/>
              <a:ext cx="98671" cy="34332"/>
            </a:xfrm>
            <a:prstGeom prst="line">
              <a:avLst/>
            </a:prstGeom>
            <a:ln w="317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5A3E038-98C3-B946-8572-926F4AA4BCFA}"/>
                </a:ext>
              </a:extLst>
            </p:cNvPr>
            <p:cNvCxnSpPr/>
            <p:nvPr/>
          </p:nvCxnSpPr>
          <p:spPr>
            <a:xfrm flipV="1">
              <a:off x="3994220" y="4240960"/>
              <a:ext cx="34999" cy="91049"/>
            </a:xfrm>
            <a:prstGeom prst="line">
              <a:avLst/>
            </a:prstGeom>
            <a:ln w="3175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F4A44A57-B5F8-C94C-8B6E-263AF488C9B1}"/>
              </a:ext>
            </a:extLst>
          </p:cNvPr>
          <p:cNvSpPr txBox="1"/>
          <p:nvPr/>
        </p:nvSpPr>
        <p:spPr>
          <a:xfrm>
            <a:off x="10798723" y="4866340"/>
            <a:ext cx="1215782" cy="1200329"/>
          </a:xfrm>
          <a:prstGeom prst="rect">
            <a:avLst/>
          </a:prstGeom>
          <a:noFill/>
        </p:spPr>
        <p:txBody>
          <a:bodyPr wrap="none" rtlCol="0">
            <a:spAutoFit/>
          </a:bodyPr>
          <a:lstStyle/>
          <a:p>
            <a:pPr algn="ctr"/>
            <a:r>
              <a:rPr lang="en-US" dirty="0">
                <a:solidFill>
                  <a:srgbClr val="FF0000"/>
                </a:solidFill>
              </a:rPr>
              <a:t>Anxious</a:t>
            </a:r>
            <a:endParaRPr lang="en-US" sz="1600" dirty="0">
              <a:solidFill>
                <a:srgbClr val="FF0000"/>
              </a:solidFill>
            </a:endParaRPr>
          </a:p>
          <a:p>
            <a:pPr algn="ctr"/>
            <a:r>
              <a:rPr lang="en-US" dirty="0">
                <a:solidFill>
                  <a:srgbClr val="FF0000"/>
                </a:solidFill>
              </a:rPr>
              <a:t> +</a:t>
            </a:r>
          </a:p>
          <a:p>
            <a:pPr algn="ctr"/>
            <a:r>
              <a:rPr lang="en-US" dirty="0">
                <a:solidFill>
                  <a:srgbClr val="FF0000"/>
                </a:solidFill>
              </a:rPr>
              <a:t>Depressive</a:t>
            </a:r>
          </a:p>
          <a:p>
            <a:pPr algn="ctr"/>
            <a:r>
              <a:rPr lang="en-US" dirty="0">
                <a:solidFill>
                  <a:srgbClr val="FF0000"/>
                </a:solidFill>
              </a:rPr>
              <a:t> Behavior</a:t>
            </a:r>
          </a:p>
        </p:txBody>
      </p:sp>
      <p:sp>
        <p:nvSpPr>
          <p:cNvPr id="48" name="TextBox 47">
            <a:extLst>
              <a:ext uri="{FF2B5EF4-FFF2-40B4-BE49-F238E27FC236}">
                <a16:creationId xmlns:a16="http://schemas.microsoft.com/office/drawing/2014/main" id="{EB05C620-168F-8B45-9CBA-4AB6A67D5AAB}"/>
              </a:ext>
            </a:extLst>
          </p:cNvPr>
          <p:cNvSpPr txBox="1"/>
          <p:nvPr/>
        </p:nvSpPr>
        <p:spPr>
          <a:xfrm>
            <a:off x="10223510" y="3815536"/>
            <a:ext cx="1196353" cy="646331"/>
          </a:xfrm>
          <a:prstGeom prst="rect">
            <a:avLst/>
          </a:prstGeom>
          <a:noFill/>
        </p:spPr>
        <p:txBody>
          <a:bodyPr wrap="none" rtlCol="0">
            <a:spAutoFit/>
          </a:bodyPr>
          <a:lstStyle/>
          <a:p>
            <a:r>
              <a:rPr lang="en-US" dirty="0">
                <a:solidFill>
                  <a:srgbClr val="00B050"/>
                </a:solidFill>
              </a:rPr>
              <a:t>Anti-stress</a:t>
            </a:r>
          </a:p>
          <a:p>
            <a:pPr algn="ctr"/>
            <a:r>
              <a:rPr lang="en-US" dirty="0">
                <a:solidFill>
                  <a:srgbClr val="00B050"/>
                </a:solidFill>
              </a:rPr>
              <a:t>Behavior</a:t>
            </a:r>
          </a:p>
        </p:txBody>
      </p:sp>
      <p:grpSp>
        <p:nvGrpSpPr>
          <p:cNvPr id="50" name="Group 49">
            <a:extLst>
              <a:ext uri="{FF2B5EF4-FFF2-40B4-BE49-F238E27FC236}">
                <a16:creationId xmlns:a16="http://schemas.microsoft.com/office/drawing/2014/main" id="{2E431BE4-417C-374C-8EC4-93B53FB90B04}"/>
              </a:ext>
            </a:extLst>
          </p:cNvPr>
          <p:cNvGrpSpPr/>
          <p:nvPr/>
        </p:nvGrpSpPr>
        <p:grpSpPr>
          <a:xfrm rot="1142106">
            <a:off x="2237900" y="3145407"/>
            <a:ext cx="267340" cy="189808"/>
            <a:chOff x="3895549" y="4240960"/>
            <a:chExt cx="133670" cy="94904"/>
          </a:xfrm>
        </p:grpSpPr>
        <p:cxnSp>
          <p:nvCxnSpPr>
            <p:cNvPr id="51" name="Straight Connector 50">
              <a:extLst>
                <a:ext uri="{FF2B5EF4-FFF2-40B4-BE49-F238E27FC236}">
                  <a16:creationId xmlns:a16="http://schemas.microsoft.com/office/drawing/2014/main" id="{D6456968-1440-D544-B31D-5B583F84DCE0}"/>
                </a:ext>
              </a:extLst>
            </p:cNvPr>
            <p:cNvCxnSpPr/>
            <p:nvPr/>
          </p:nvCxnSpPr>
          <p:spPr>
            <a:xfrm flipH="1" flipV="1">
              <a:off x="3895549" y="4301532"/>
              <a:ext cx="98671" cy="34332"/>
            </a:xfrm>
            <a:prstGeom prst="line">
              <a:avLst/>
            </a:prstGeom>
            <a:ln w="317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2C2243E-F50E-8A49-A315-069F2DF1FE0D}"/>
                </a:ext>
              </a:extLst>
            </p:cNvPr>
            <p:cNvCxnSpPr/>
            <p:nvPr/>
          </p:nvCxnSpPr>
          <p:spPr>
            <a:xfrm flipV="1">
              <a:off x="3994220" y="4240960"/>
              <a:ext cx="34999" cy="91049"/>
            </a:xfrm>
            <a:prstGeom prst="line">
              <a:avLst/>
            </a:prstGeom>
            <a:ln w="31750">
              <a:solidFill>
                <a:srgbClr val="00B050"/>
              </a:solidFill>
              <a:prstDash val="solid"/>
            </a:ln>
          </p:spPr>
          <p:style>
            <a:lnRef idx="1">
              <a:schemeClr val="accent1"/>
            </a:lnRef>
            <a:fillRef idx="0">
              <a:schemeClr val="accent1"/>
            </a:fillRef>
            <a:effectRef idx="0">
              <a:schemeClr val="accent1"/>
            </a:effectRef>
            <a:fontRef idx="minor">
              <a:schemeClr val="tx1"/>
            </a:fontRef>
          </p:style>
        </p:cxnSp>
      </p:grpSp>
      <p:sp>
        <p:nvSpPr>
          <p:cNvPr id="49" name="Freeform 48">
            <a:extLst>
              <a:ext uri="{FF2B5EF4-FFF2-40B4-BE49-F238E27FC236}">
                <a16:creationId xmlns:a16="http://schemas.microsoft.com/office/drawing/2014/main" id="{647139BD-0521-7D41-9F8C-0CB1D1C637DF}"/>
              </a:ext>
            </a:extLst>
          </p:cNvPr>
          <p:cNvSpPr/>
          <p:nvPr/>
        </p:nvSpPr>
        <p:spPr>
          <a:xfrm>
            <a:off x="8822267" y="4093703"/>
            <a:ext cx="1127691" cy="292030"/>
          </a:xfrm>
          <a:custGeom>
            <a:avLst/>
            <a:gdLst>
              <a:gd name="connsiteX0" fmla="*/ 0 w 1127691"/>
              <a:gd name="connsiteY0" fmla="*/ 292030 h 292030"/>
              <a:gd name="connsiteX1" fmla="*/ 999066 w 1127691"/>
              <a:gd name="connsiteY1" fmla="*/ 21097 h 292030"/>
              <a:gd name="connsiteX2" fmla="*/ 1083733 w 1127691"/>
              <a:gd name="connsiteY2" fmla="*/ 38030 h 292030"/>
            </a:gdLst>
            <a:ahLst/>
            <a:cxnLst>
              <a:cxn ang="0">
                <a:pos x="connsiteX0" y="connsiteY0"/>
              </a:cxn>
              <a:cxn ang="0">
                <a:pos x="connsiteX1" y="connsiteY1"/>
              </a:cxn>
              <a:cxn ang="0">
                <a:pos x="connsiteX2" y="connsiteY2"/>
              </a:cxn>
            </a:cxnLst>
            <a:rect l="l" t="t" r="r" b="b"/>
            <a:pathLst>
              <a:path w="1127691" h="292030">
                <a:moveTo>
                  <a:pt x="0" y="292030"/>
                </a:moveTo>
                <a:lnTo>
                  <a:pt x="999066" y="21097"/>
                </a:lnTo>
                <a:cubicBezTo>
                  <a:pt x="1179688" y="-21236"/>
                  <a:pt x="1131710" y="8397"/>
                  <a:pt x="1083733" y="38030"/>
                </a:cubicBezTo>
              </a:path>
            </a:pathLst>
          </a:cu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0BBACE2B-0FE5-6A49-8725-34CD8BCA20E4}"/>
              </a:ext>
            </a:extLst>
          </p:cNvPr>
          <p:cNvGrpSpPr/>
          <p:nvPr/>
        </p:nvGrpSpPr>
        <p:grpSpPr>
          <a:xfrm rot="6024697">
            <a:off x="9900749" y="3973721"/>
            <a:ext cx="267340" cy="189808"/>
            <a:chOff x="3895549" y="4240960"/>
            <a:chExt cx="133670" cy="94904"/>
          </a:xfrm>
        </p:grpSpPr>
        <p:cxnSp>
          <p:nvCxnSpPr>
            <p:cNvPr id="55" name="Straight Connector 54">
              <a:extLst>
                <a:ext uri="{FF2B5EF4-FFF2-40B4-BE49-F238E27FC236}">
                  <a16:creationId xmlns:a16="http://schemas.microsoft.com/office/drawing/2014/main" id="{A3D2F518-164F-CD41-A706-4C19BF3EE514}"/>
                </a:ext>
              </a:extLst>
            </p:cNvPr>
            <p:cNvCxnSpPr/>
            <p:nvPr/>
          </p:nvCxnSpPr>
          <p:spPr>
            <a:xfrm flipH="1" flipV="1">
              <a:off x="3895549" y="4301532"/>
              <a:ext cx="98671" cy="34332"/>
            </a:xfrm>
            <a:prstGeom prst="line">
              <a:avLst/>
            </a:prstGeom>
            <a:ln w="317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86895BE-E4E6-DF42-B4E9-F28F643C9D76}"/>
                </a:ext>
              </a:extLst>
            </p:cNvPr>
            <p:cNvCxnSpPr/>
            <p:nvPr/>
          </p:nvCxnSpPr>
          <p:spPr>
            <a:xfrm flipV="1">
              <a:off x="3994220" y="4240960"/>
              <a:ext cx="34999" cy="91049"/>
            </a:xfrm>
            <a:prstGeom prst="line">
              <a:avLst/>
            </a:prstGeom>
            <a:ln w="31750">
              <a:solidFill>
                <a:srgbClr val="00B050"/>
              </a:solidFill>
              <a:prstDash val="solid"/>
            </a:ln>
          </p:spPr>
          <p:style>
            <a:lnRef idx="1">
              <a:schemeClr val="accent1"/>
            </a:lnRef>
            <a:fillRef idx="0">
              <a:schemeClr val="accent1"/>
            </a:fillRef>
            <a:effectRef idx="0">
              <a:schemeClr val="accent1"/>
            </a:effectRef>
            <a:fontRef idx="minor">
              <a:schemeClr val="tx1"/>
            </a:fontRef>
          </p:style>
        </p:cxnSp>
      </p:grpSp>
      <p:sp>
        <p:nvSpPr>
          <p:cNvPr id="57" name="Freeform 56">
            <a:extLst>
              <a:ext uri="{FF2B5EF4-FFF2-40B4-BE49-F238E27FC236}">
                <a16:creationId xmlns:a16="http://schemas.microsoft.com/office/drawing/2014/main" id="{D6A02EB0-DF9A-E34F-9F3C-8C49AB6C6546}"/>
              </a:ext>
            </a:extLst>
          </p:cNvPr>
          <p:cNvSpPr/>
          <p:nvPr/>
        </p:nvSpPr>
        <p:spPr>
          <a:xfrm>
            <a:off x="9447716" y="5463370"/>
            <a:ext cx="1127691" cy="292030"/>
          </a:xfrm>
          <a:custGeom>
            <a:avLst/>
            <a:gdLst>
              <a:gd name="connsiteX0" fmla="*/ 0 w 1127691"/>
              <a:gd name="connsiteY0" fmla="*/ 292030 h 292030"/>
              <a:gd name="connsiteX1" fmla="*/ 999066 w 1127691"/>
              <a:gd name="connsiteY1" fmla="*/ 21097 h 292030"/>
              <a:gd name="connsiteX2" fmla="*/ 1083733 w 1127691"/>
              <a:gd name="connsiteY2" fmla="*/ 38030 h 292030"/>
            </a:gdLst>
            <a:ahLst/>
            <a:cxnLst>
              <a:cxn ang="0">
                <a:pos x="connsiteX0" y="connsiteY0"/>
              </a:cxn>
              <a:cxn ang="0">
                <a:pos x="connsiteX1" y="connsiteY1"/>
              </a:cxn>
              <a:cxn ang="0">
                <a:pos x="connsiteX2" y="connsiteY2"/>
              </a:cxn>
            </a:cxnLst>
            <a:rect l="l" t="t" r="r" b="b"/>
            <a:pathLst>
              <a:path w="1127691" h="292030">
                <a:moveTo>
                  <a:pt x="0" y="292030"/>
                </a:moveTo>
                <a:lnTo>
                  <a:pt x="999066" y="21097"/>
                </a:lnTo>
                <a:cubicBezTo>
                  <a:pt x="1179688" y="-21236"/>
                  <a:pt x="1131710" y="8397"/>
                  <a:pt x="1083733" y="38030"/>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D0F65949-833A-E74E-A946-F01D8BF5FD2F}"/>
              </a:ext>
            </a:extLst>
          </p:cNvPr>
          <p:cNvGrpSpPr/>
          <p:nvPr/>
        </p:nvGrpSpPr>
        <p:grpSpPr>
          <a:xfrm rot="5400000">
            <a:off x="10524026" y="5337912"/>
            <a:ext cx="267340" cy="189808"/>
            <a:chOff x="3895549" y="4240960"/>
            <a:chExt cx="133670" cy="94904"/>
          </a:xfrm>
        </p:grpSpPr>
        <p:cxnSp>
          <p:nvCxnSpPr>
            <p:cNvPr id="59" name="Straight Connector 58">
              <a:extLst>
                <a:ext uri="{FF2B5EF4-FFF2-40B4-BE49-F238E27FC236}">
                  <a16:creationId xmlns:a16="http://schemas.microsoft.com/office/drawing/2014/main" id="{2E4F89FE-E309-0A43-9CD0-DEDDCF353C56}"/>
                </a:ext>
              </a:extLst>
            </p:cNvPr>
            <p:cNvCxnSpPr/>
            <p:nvPr/>
          </p:nvCxnSpPr>
          <p:spPr>
            <a:xfrm flipH="1" flipV="1">
              <a:off x="3895549" y="4301532"/>
              <a:ext cx="98671" cy="34332"/>
            </a:xfrm>
            <a:prstGeom prst="line">
              <a:avLst/>
            </a:prstGeom>
            <a:ln w="317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0AFE3C2-5B2C-8A4D-AE2C-C14302F58DB1}"/>
                </a:ext>
              </a:extLst>
            </p:cNvPr>
            <p:cNvCxnSpPr/>
            <p:nvPr/>
          </p:nvCxnSpPr>
          <p:spPr>
            <a:xfrm flipV="1">
              <a:off x="3994220" y="4240960"/>
              <a:ext cx="34999" cy="91049"/>
            </a:xfrm>
            <a:prstGeom prst="line">
              <a:avLst/>
            </a:prstGeom>
            <a:ln w="3175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sp>
        <p:nvSpPr>
          <p:cNvPr id="61" name="Explosion 1 60">
            <a:extLst>
              <a:ext uri="{FF2B5EF4-FFF2-40B4-BE49-F238E27FC236}">
                <a16:creationId xmlns:a16="http://schemas.microsoft.com/office/drawing/2014/main" id="{449CE82D-4480-824E-8672-6445B4FEABCB}"/>
              </a:ext>
            </a:extLst>
          </p:cNvPr>
          <p:cNvSpPr/>
          <p:nvPr/>
        </p:nvSpPr>
        <p:spPr>
          <a:xfrm>
            <a:off x="4913140" y="3057844"/>
            <a:ext cx="457200" cy="516800"/>
          </a:xfrm>
          <a:prstGeom prst="irregularSeal1">
            <a:avLst/>
          </a:prstGeom>
          <a:noFill/>
          <a:ln w="25400">
            <a:solidFill>
              <a:srgbClr val="FC87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Explosion 1 61">
            <a:extLst>
              <a:ext uri="{FF2B5EF4-FFF2-40B4-BE49-F238E27FC236}">
                <a16:creationId xmlns:a16="http://schemas.microsoft.com/office/drawing/2014/main" id="{3A265868-3668-9A43-9828-2C0689BD8F2D}"/>
              </a:ext>
            </a:extLst>
          </p:cNvPr>
          <p:cNvSpPr/>
          <p:nvPr/>
        </p:nvSpPr>
        <p:spPr>
          <a:xfrm>
            <a:off x="8853022" y="5968496"/>
            <a:ext cx="457200" cy="516800"/>
          </a:xfrm>
          <a:prstGeom prst="irregularSeal1">
            <a:avLst/>
          </a:prstGeom>
          <a:noFill/>
          <a:ln w="25400">
            <a:solidFill>
              <a:srgbClr val="FC87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Explosion 1 62">
            <a:extLst>
              <a:ext uri="{FF2B5EF4-FFF2-40B4-BE49-F238E27FC236}">
                <a16:creationId xmlns:a16="http://schemas.microsoft.com/office/drawing/2014/main" id="{98FB759A-006D-2543-AA57-84B256EC909C}"/>
              </a:ext>
            </a:extLst>
          </p:cNvPr>
          <p:cNvSpPr/>
          <p:nvPr/>
        </p:nvSpPr>
        <p:spPr>
          <a:xfrm rot="476711">
            <a:off x="10412403" y="5204970"/>
            <a:ext cx="457200" cy="516800"/>
          </a:xfrm>
          <a:prstGeom prst="irregularSeal1">
            <a:avLst/>
          </a:prstGeom>
          <a:noFill/>
          <a:ln w="25400">
            <a:solidFill>
              <a:srgbClr val="FC87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a:extLst>
              <a:ext uri="{FF2B5EF4-FFF2-40B4-BE49-F238E27FC236}">
                <a16:creationId xmlns:a16="http://schemas.microsoft.com/office/drawing/2014/main" id="{EF114E9E-5200-F342-AE64-907193B8E06C}"/>
              </a:ext>
            </a:extLst>
          </p:cNvPr>
          <p:cNvSpPr/>
          <p:nvPr/>
        </p:nvSpPr>
        <p:spPr>
          <a:xfrm>
            <a:off x="2390655" y="3341914"/>
            <a:ext cx="6406312" cy="1449586"/>
          </a:xfrm>
          <a:custGeom>
            <a:avLst/>
            <a:gdLst>
              <a:gd name="connsiteX0" fmla="*/ 6405002 w 6406312"/>
              <a:gd name="connsiteY0" fmla="*/ 1055915 h 1449586"/>
              <a:gd name="connsiteX1" fmla="*/ 5828059 w 6406312"/>
              <a:gd name="connsiteY1" fmla="*/ 957943 h 1449586"/>
              <a:gd name="connsiteX2" fmla="*/ 2867145 w 6406312"/>
              <a:gd name="connsiteY2" fmla="*/ 1447800 h 1449586"/>
              <a:gd name="connsiteX3" fmla="*/ 406974 w 6406312"/>
              <a:gd name="connsiteY3" fmla="*/ 1077686 h 1449586"/>
              <a:gd name="connsiteX4" fmla="*/ 4202 w 6406312"/>
              <a:gd name="connsiteY4" fmla="*/ 0 h 1449586"/>
              <a:gd name="connsiteX5" fmla="*/ 4202 w 6406312"/>
              <a:gd name="connsiteY5" fmla="*/ 0 h 144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6312" h="1449586">
                <a:moveTo>
                  <a:pt x="6405002" y="1055915"/>
                </a:moveTo>
                <a:cubicBezTo>
                  <a:pt x="6411352" y="974272"/>
                  <a:pt x="6417702" y="892629"/>
                  <a:pt x="5828059" y="957943"/>
                </a:cubicBezTo>
                <a:cubicBezTo>
                  <a:pt x="5238416" y="1023257"/>
                  <a:pt x="3770659" y="1427843"/>
                  <a:pt x="2867145" y="1447800"/>
                </a:cubicBezTo>
                <a:cubicBezTo>
                  <a:pt x="1963631" y="1467757"/>
                  <a:pt x="884131" y="1318986"/>
                  <a:pt x="406974" y="1077686"/>
                </a:cubicBezTo>
                <a:cubicBezTo>
                  <a:pt x="-70183" y="836386"/>
                  <a:pt x="4202" y="0"/>
                  <a:pt x="4202" y="0"/>
                </a:cubicBezTo>
                <a:lnTo>
                  <a:pt x="4202" y="0"/>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EFD50C5-08F6-8348-9D57-3C0350CAC8BE}"/>
              </a:ext>
            </a:extLst>
          </p:cNvPr>
          <p:cNvCxnSpPr>
            <a:cxnSpLocks/>
            <a:stCxn id="22" idx="0"/>
            <a:endCxn id="57" idx="0"/>
          </p:cNvCxnSpPr>
          <p:nvPr/>
        </p:nvCxnSpPr>
        <p:spPr>
          <a:xfrm flipH="1" flipV="1">
            <a:off x="9447716" y="5755400"/>
            <a:ext cx="55706" cy="145287"/>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D587A641-1659-0741-83E4-FD8EE8133CFE}"/>
              </a:ext>
            </a:extLst>
          </p:cNvPr>
          <p:cNvGrpSpPr/>
          <p:nvPr/>
        </p:nvGrpSpPr>
        <p:grpSpPr>
          <a:xfrm>
            <a:off x="9318771" y="1781652"/>
            <a:ext cx="512619" cy="633947"/>
            <a:chOff x="2514600" y="9906000"/>
            <a:chExt cx="304800" cy="412522"/>
          </a:xfrm>
          <a:solidFill>
            <a:srgbClr val="C00000"/>
          </a:solidFill>
        </p:grpSpPr>
        <p:sp>
          <p:nvSpPr>
            <p:cNvPr id="68" name="Triangle 67">
              <a:extLst>
                <a:ext uri="{FF2B5EF4-FFF2-40B4-BE49-F238E27FC236}">
                  <a16:creationId xmlns:a16="http://schemas.microsoft.com/office/drawing/2014/main" id="{87AE1F4F-C0C3-6B47-B693-16454F159C5E}"/>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an 68">
              <a:extLst>
                <a:ext uri="{FF2B5EF4-FFF2-40B4-BE49-F238E27FC236}">
                  <a16:creationId xmlns:a16="http://schemas.microsoft.com/office/drawing/2014/main" id="{C25D1CDE-6D54-7844-9B21-90496BE1C4B2}"/>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AF717689-25BD-E143-AF49-2000F05E9776}"/>
              </a:ext>
            </a:extLst>
          </p:cNvPr>
          <p:cNvSpPr txBox="1"/>
          <p:nvPr/>
        </p:nvSpPr>
        <p:spPr>
          <a:xfrm>
            <a:off x="9831390" y="1861948"/>
            <a:ext cx="1099981" cy="461665"/>
          </a:xfrm>
          <a:prstGeom prst="rect">
            <a:avLst/>
          </a:prstGeom>
          <a:noFill/>
        </p:spPr>
        <p:txBody>
          <a:bodyPr wrap="none" rtlCol="0">
            <a:spAutoFit/>
          </a:bodyPr>
          <a:lstStyle/>
          <a:p>
            <a:r>
              <a:rPr lang="en-US" sz="2400" dirty="0"/>
              <a:t>= CRF</a:t>
            </a:r>
            <a:r>
              <a:rPr lang="en-US" sz="2400" baseline="-25000" dirty="0"/>
              <a:t>1</a:t>
            </a:r>
            <a:endParaRPr lang="en-US" sz="2400" dirty="0"/>
          </a:p>
        </p:txBody>
      </p:sp>
      <p:grpSp>
        <p:nvGrpSpPr>
          <p:cNvPr id="70" name="Group 69">
            <a:extLst>
              <a:ext uri="{FF2B5EF4-FFF2-40B4-BE49-F238E27FC236}">
                <a16:creationId xmlns:a16="http://schemas.microsoft.com/office/drawing/2014/main" id="{59769D68-9ADF-B443-B471-2108CEC8BAAC}"/>
              </a:ext>
            </a:extLst>
          </p:cNvPr>
          <p:cNvGrpSpPr/>
          <p:nvPr/>
        </p:nvGrpSpPr>
        <p:grpSpPr>
          <a:xfrm rot="3189890">
            <a:off x="9749559" y="6126425"/>
            <a:ext cx="342543" cy="408927"/>
            <a:chOff x="2514600" y="9906000"/>
            <a:chExt cx="304800" cy="412522"/>
          </a:xfrm>
          <a:solidFill>
            <a:srgbClr val="C00000"/>
          </a:solidFill>
        </p:grpSpPr>
        <p:sp>
          <p:nvSpPr>
            <p:cNvPr id="71" name="Triangle 70">
              <a:extLst>
                <a:ext uri="{FF2B5EF4-FFF2-40B4-BE49-F238E27FC236}">
                  <a16:creationId xmlns:a16="http://schemas.microsoft.com/office/drawing/2014/main" id="{376915B3-6AFA-2F42-BF0D-D529CFB8841E}"/>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an 71">
              <a:extLst>
                <a:ext uri="{FF2B5EF4-FFF2-40B4-BE49-F238E27FC236}">
                  <a16:creationId xmlns:a16="http://schemas.microsoft.com/office/drawing/2014/main" id="{9DACCCEE-90ED-464B-8079-EDB7E55A9FBF}"/>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67A6273A-38AA-F144-B69A-2437108F1119}"/>
              </a:ext>
            </a:extLst>
          </p:cNvPr>
          <p:cNvGrpSpPr/>
          <p:nvPr/>
        </p:nvGrpSpPr>
        <p:grpSpPr>
          <a:xfrm rot="3189890">
            <a:off x="9036592" y="4661876"/>
            <a:ext cx="342543" cy="408927"/>
            <a:chOff x="2514600" y="9906000"/>
            <a:chExt cx="304800" cy="412522"/>
          </a:xfrm>
          <a:solidFill>
            <a:srgbClr val="C00000"/>
          </a:solidFill>
        </p:grpSpPr>
        <p:sp>
          <p:nvSpPr>
            <p:cNvPr id="74" name="Triangle 73">
              <a:extLst>
                <a:ext uri="{FF2B5EF4-FFF2-40B4-BE49-F238E27FC236}">
                  <a16:creationId xmlns:a16="http://schemas.microsoft.com/office/drawing/2014/main" id="{D2F1B802-CF0E-B947-B0A7-AF0996646180}"/>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an 74">
              <a:extLst>
                <a:ext uri="{FF2B5EF4-FFF2-40B4-BE49-F238E27FC236}">
                  <a16:creationId xmlns:a16="http://schemas.microsoft.com/office/drawing/2014/main" id="{D9C7BAA6-E920-A24C-A2B6-999517329B34}"/>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10C3FCDD-6CE1-6E45-B4E6-DACB9D88BE6E}"/>
              </a:ext>
            </a:extLst>
          </p:cNvPr>
          <p:cNvSpPr txBox="1"/>
          <p:nvPr/>
        </p:nvSpPr>
        <p:spPr>
          <a:xfrm>
            <a:off x="78111" y="5557093"/>
            <a:ext cx="6253635" cy="1200329"/>
          </a:xfrm>
          <a:prstGeom prst="rect">
            <a:avLst/>
          </a:prstGeom>
          <a:noFill/>
        </p:spPr>
        <p:txBody>
          <a:bodyPr wrap="none" rtlCol="0">
            <a:spAutoFit/>
          </a:bodyPr>
          <a:lstStyle/>
          <a:p>
            <a:r>
              <a:rPr lang="en-US" sz="2400" dirty="0">
                <a:latin typeface="Charter Roman" panose="02040503050506020203" pitchFamily="18" charset="0"/>
              </a:rPr>
              <a:t>Ketamine enhances CRF induced EPSPs </a:t>
            </a:r>
          </a:p>
          <a:p>
            <a:r>
              <a:rPr lang="en-US" sz="2400" dirty="0">
                <a:latin typeface="Charter Roman" panose="02040503050506020203" pitchFamily="18" charset="0"/>
              </a:rPr>
              <a:t>on basal dendrites of </a:t>
            </a:r>
            <a:r>
              <a:rPr lang="en-US" sz="2400" b="1" dirty="0">
                <a:solidFill>
                  <a:srgbClr val="FF0000"/>
                </a:solidFill>
                <a:latin typeface="Charter Roman" panose="02040503050506020203" pitchFamily="18" charset="0"/>
              </a:rPr>
              <a:t>PrL and AC </a:t>
            </a:r>
            <a:r>
              <a:rPr lang="en-US" sz="2400" dirty="0">
                <a:latin typeface="Charter Roman" panose="02040503050506020203" pitchFamily="18" charset="0"/>
              </a:rPr>
              <a:t>but NOT </a:t>
            </a:r>
            <a:r>
              <a:rPr lang="en-US" sz="2400" dirty="0">
                <a:solidFill>
                  <a:srgbClr val="00B050"/>
                </a:solidFill>
                <a:latin typeface="Charter Roman" panose="02040503050506020203" pitchFamily="18" charset="0"/>
              </a:rPr>
              <a:t>IL</a:t>
            </a:r>
          </a:p>
          <a:p>
            <a:r>
              <a:rPr lang="en-US" sz="2400" dirty="0">
                <a:latin typeface="Charter Roman" panose="02040503050506020203" pitchFamily="18" charset="0"/>
              </a:rPr>
              <a:t>	Rapamycin blocks effects</a:t>
            </a:r>
          </a:p>
        </p:txBody>
      </p:sp>
      <p:sp>
        <p:nvSpPr>
          <p:cNvPr id="4" name="TextBox 3">
            <a:extLst>
              <a:ext uri="{FF2B5EF4-FFF2-40B4-BE49-F238E27FC236}">
                <a16:creationId xmlns:a16="http://schemas.microsoft.com/office/drawing/2014/main" id="{D83AFB4E-64AB-B447-AB4D-D6273074A162}"/>
              </a:ext>
            </a:extLst>
          </p:cNvPr>
          <p:cNvSpPr txBox="1"/>
          <p:nvPr/>
        </p:nvSpPr>
        <p:spPr>
          <a:xfrm>
            <a:off x="-40701" y="5725321"/>
            <a:ext cx="6258445" cy="1569660"/>
          </a:xfrm>
          <a:prstGeom prst="rect">
            <a:avLst/>
          </a:prstGeom>
          <a:noFill/>
        </p:spPr>
        <p:txBody>
          <a:bodyPr wrap="none" rtlCol="0">
            <a:spAutoFit/>
          </a:bodyPr>
          <a:lstStyle/>
          <a:p>
            <a:r>
              <a:rPr lang="en-US" sz="2400" dirty="0">
                <a:latin typeface="Charter Roman" panose="02040503050506020203" pitchFamily="18" charset="0"/>
              </a:rPr>
              <a:t>Chronic stress does not impact CRF induced </a:t>
            </a:r>
          </a:p>
          <a:p>
            <a:r>
              <a:rPr lang="en-US" sz="2400" dirty="0">
                <a:latin typeface="Charter Roman" panose="02040503050506020203" pitchFamily="18" charset="0"/>
              </a:rPr>
              <a:t>EPSCs in basal dendrites </a:t>
            </a:r>
            <a:r>
              <a:rPr lang="en-US" sz="2400" b="1" dirty="0">
                <a:latin typeface="Charter Roman" panose="02040503050506020203" pitchFamily="18" charset="0"/>
              </a:rPr>
              <a:t>but reduces apical </a:t>
            </a:r>
          </a:p>
          <a:p>
            <a:r>
              <a:rPr lang="en-US" sz="2400" b="1" dirty="0">
                <a:latin typeface="Charter Roman" panose="02040503050506020203" pitchFamily="18" charset="0"/>
              </a:rPr>
              <a:t>dendrites</a:t>
            </a:r>
          </a:p>
          <a:p>
            <a:endParaRPr lang="en-US" sz="2400" dirty="0"/>
          </a:p>
        </p:txBody>
      </p:sp>
      <p:sp>
        <p:nvSpPr>
          <p:cNvPr id="7" name="Rectangle 6">
            <a:extLst>
              <a:ext uri="{FF2B5EF4-FFF2-40B4-BE49-F238E27FC236}">
                <a16:creationId xmlns:a16="http://schemas.microsoft.com/office/drawing/2014/main" id="{82FEAB7D-CF1C-C64E-8C6A-701B47181161}"/>
              </a:ext>
            </a:extLst>
          </p:cNvPr>
          <p:cNvSpPr/>
          <p:nvPr/>
        </p:nvSpPr>
        <p:spPr>
          <a:xfrm>
            <a:off x="6019416" y="902766"/>
            <a:ext cx="1771639" cy="369332"/>
          </a:xfrm>
          <a:prstGeom prst="rect">
            <a:avLst/>
          </a:prstGeom>
        </p:spPr>
        <p:txBody>
          <a:bodyPr wrap="none">
            <a:spAutoFit/>
          </a:bodyPr>
          <a:lstStyle/>
          <a:p>
            <a:r>
              <a:rPr lang="en-US" dirty="0">
                <a:latin typeface="Charter Roman" panose="02040503050506020203" pitchFamily="18" charset="0"/>
              </a:rPr>
              <a:t>(Liu et al 2015)</a:t>
            </a:r>
          </a:p>
        </p:txBody>
      </p:sp>
      <p:sp>
        <p:nvSpPr>
          <p:cNvPr id="9" name="TextBox 8">
            <a:extLst>
              <a:ext uri="{FF2B5EF4-FFF2-40B4-BE49-F238E27FC236}">
                <a16:creationId xmlns:a16="http://schemas.microsoft.com/office/drawing/2014/main" id="{6744CEB9-7DDC-4449-8B79-235B8223681D}"/>
              </a:ext>
            </a:extLst>
          </p:cNvPr>
          <p:cNvSpPr txBox="1"/>
          <p:nvPr/>
        </p:nvSpPr>
        <p:spPr>
          <a:xfrm>
            <a:off x="-105877" y="6084560"/>
            <a:ext cx="7615611" cy="1200329"/>
          </a:xfrm>
          <a:prstGeom prst="rect">
            <a:avLst/>
          </a:prstGeom>
          <a:noFill/>
        </p:spPr>
        <p:txBody>
          <a:bodyPr wrap="none" rtlCol="0">
            <a:spAutoFit/>
          </a:bodyPr>
          <a:lstStyle/>
          <a:p>
            <a:r>
              <a:rPr lang="en-US" sz="2400" dirty="0">
                <a:latin typeface="Charter Roman" panose="02040503050506020203" pitchFamily="18" charset="0"/>
              </a:rPr>
              <a:t>Ketamine enhances apical response of all mPFC regions</a:t>
            </a:r>
          </a:p>
          <a:p>
            <a:r>
              <a:rPr lang="en-US" sz="2400" dirty="0">
                <a:latin typeface="Charter Roman" panose="02040503050506020203" pitchFamily="18" charset="0"/>
              </a:rPr>
              <a:t>	IL, PrL, AC</a:t>
            </a:r>
          </a:p>
          <a:p>
            <a:endParaRPr lang="en-US" sz="2400" dirty="0"/>
          </a:p>
        </p:txBody>
      </p:sp>
    </p:spTree>
    <p:extLst>
      <p:ext uri="{BB962C8B-B14F-4D97-AF65-F5344CB8AC3E}">
        <p14:creationId xmlns:p14="http://schemas.microsoft.com/office/powerpoint/2010/main" val="1899616808"/>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1" nodeType="clickEffect">
                                  <p:stCondLst>
                                    <p:cond delay="0"/>
                                  </p:stCondLst>
                                  <p:childTnLst>
                                    <p:animEffect transition="out" filter="dissolv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6C67B4-F1B5-644A-B32F-C8F85362E883}"/>
              </a:ext>
            </a:extLst>
          </p:cNvPr>
          <p:cNvSpPr txBox="1"/>
          <p:nvPr/>
        </p:nvSpPr>
        <p:spPr>
          <a:xfrm>
            <a:off x="2231136" y="4790440"/>
            <a:ext cx="7729728" cy="1188720"/>
          </a:xfrm>
          <a:prstGeom prst="rect">
            <a:avLst/>
          </a:prstGeom>
        </p:spPr>
        <p:txBody>
          <a:bodyPr vert="horz" lIns="182880" tIns="182880" rIns="182880" bIns="182880" rtlCol="0" anchor="ctr">
            <a:normAutofit/>
          </a:bodyPr>
          <a:lstStyle/>
          <a:p>
            <a:pPr algn="ctr" defTabSz="914400">
              <a:lnSpc>
                <a:spcPct val="90000"/>
              </a:lnSpc>
              <a:spcBef>
                <a:spcPct val="0"/>
              </a:spcBef>
              <a:spcAft>
                <a:spcPts val="600"/>
              </a:spcAft>
            </a:pPr>
            <a:r>
              <a:rPr lang="en-US" sz="2800" cap="all" spc="200" dirty="0">
                <a:solidFill>
                  <a:schemeClr val="tx1">
                    <a:lumMod val="85000"/>
                    <a:lumOff val="15000"/>
                  </a:schemeClr>
                </a:solidFill>
                <a:latin typeface="Charter Roman" panose="02040503050506020203" pitchFamily="18" charset="0"/>
                <a:ea typeface="+mj-ea"/>
                <a:cs typeface="+mj-cs"/>
              </a:rPr>
              <a:t>Chronic intermittent doses of DMT (1mg/kg)</a:t>
            </a:r>
          </a:p>
        </p:txBody>
      </p:sp>
      <p:pic>
        <p:nvPicPr>
          <p:cNvPr id="11266" name="Picture 2" descr="https://pubs.acs.org/appl/literatum/publisher/achs/journals/content/acncdm/0/acncdm.ahead-of-print/acschemneuro.8b00692/20190228/images/large/cn-2018-006929_0001.jpeg">
            <a:extLst>
              <a:ext uri="{FF2B5EF4-FFF2-40B4-BE49-F238E27FC236}">
                <a16:creationId xmlns:a16="http://schemas.microsoft.com/office/drawing/2014/main" id="{333B0117-BA69-CE48-B9C6-014542AF30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98"/>
          <a:stretch/>
        </p:blipFill>
        <p:spPr bwMode="auto">
          <a:xfrm>
            <a:off x="20" y="10"/>
            <a:ext cx="12191980" cy="4571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1032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A816DFB-8B0F-47B3-BC12-7B9F59B4EC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87D435C-84AC-4E27-9CD3-0AAAF73E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EFA4C881-BF60-416C-A273-70541298E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7586"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https://pubs.acs.org/appl/literatum/publisher/achs/journals/content/acncdm/0/acncdm.ahead-of-print/acschemneuro.8b00692/20190228/images/large/cn-2018-006929_0002.jpeg">
            <a:extLst>
              <a:ext uri="{FF2B5EF4-FFF2-40B4-BE49-F238E27FC236}">
                <a16:creationId xmlns:a16="http://schemas.microsoft.com/office/drawing/2014/main" id="{13F99E43-BB0C-0844-853A-7BC4F815F3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96" r="59593"/>
          <a:stretch/>
        </p:blipFill>
        <p:spPr bwMode="auto">
          <a:xfrm>
            <a:off x="2880588" y="1266430"/>
            <a:ext cx="3192327" cy="432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pubs.acs.org/appl/literatum/publisher/achs/journals/content/acncdm/0/acncdm.ahead-of-print/acschemneuro.8b00692/20190228/images/large/cn-2018-006929_0002.jpeg">
            <a:extLst>
              <a:ext uri="{FF2B5EF4-FFF2-40B4-BE49-F238E27FC236}">
                <a16:creationId xmlns:a16="http://schemas.microsoft.com/office/drawing/2014/main" id="{B2DEEC87-7388-4D4E-B605-EC8AE5884B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610" r="939"/>
          <a:stretch/>
        </p:blipFill>
        <p:spPr bwMode="auto">
          <a:xfrm>
            <a:off x="0" y="1266430"/>
            <a:ext cx="2893257" cy="432514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BBB5BA4-66EC-D746-94E2-6B59D4D19066}"/>
              </a:ext>
            </a:extLst>
          </p:cNvPr>
          <p:cNvSpPr>
            <a:spLocks noGrp="1"/>
          </p:cNvSpPr>
          <p:nvPr>
            <p:ph idx="1"/>
          </p:nvPr>
        </p:nvSpPr>
        <p:spPr>
          <a:xfrm>
            <a:off x="7164158" y="1123027"/>
            <a:ext cx="3956635" cy="3042547"/>
          </a:xfrm>
        </p:spPr>
        <p:txBody>
          <a:bodyPr>
            <a:normAutofit/>
          </a:bodyPr>
          <a:lstStyle/>
          <a:p>
            <a:pPr marL="0" indent="0" algn="ctr">
              <a:buNone/>
            </a:pPr>
            <a:r>
              <a:rPr lang="en-US" sz="3000" dirty="0">
                <a:solidFill>
                  <a:schemeClr val="tx1"/>
                </a:solidFill>
                <a:latin typeface="Charter Roman" panose="02040503050506020203" pitchFamily="18" charset="0"/>
              </a:rPr>
              <a:t>No increase in anxiety in EPM or NIL</a:t>
            </a:r>
          </a:p>
          <a:p>
            <a:pPr marL="0" indent="0" algn="ctr">
              <a:buNone/>
            </a:pPr>
            <a:endParaRPr lang="en-US" sz="3000" dirty="0">
              <a:solidFill>
                <a:schemeClr val="tx1"/>
              </a:solidFill>
              <a:latin typeface="Charter Roman" panose="02040503050506020203" pitchFamily="18" charset="0"/>
            </a:endParaRPr>
          </a:p>
          <a:p>
            <a:pPr marL="0" indent="0" algn="ctr">
              <a:buNone/>
            </a:pPr>
            <a:r>
              <a:rPr lang="en-US" sz="3000" dirty="0">
                <a:solidFill>
                  <a:schemeClr val="tx1"/>
                </a:solidFill>
                <a:latin typeface="Charter Roman" panose="02040503050506020203" pitchFamily="18" charset="0"/>
              </a:rPr>
              <a:t>Males + Females</a:t>
            </a:r>
          </a:p>
          <a:p>
            <a:pPr marL="0" indent="0" algn="ctr">
              <a:buNone/>
            </a:pPr>
            <a:endParaRPr lang="en-US" sz="3000" dirty="0">
              <a:solidFill>
                <a:schemeClr val="tx1"/>
              </a:solidFill>
              <a:latin typeface="Charter Roman" panose="02040503050506020203" pitchFamily="18" charset="0"/>
            </a:endParaRPr>
          </a:p>
        </p:txBody>
      </p:sp>
    </p:spTree>
    <p:extLst>
      <p:ext uri="{BB962C8B-B14F-4D97-AF65-F5344CB8AC3E}">
        <p14:creationId xmlns:p14="http://schemas.microsoft.com/office/powerpoint/2010/main" val="36193865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7A816DFB-8B0F-47B3-BC12-7B9F59B4EC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ECAB68E-64F5-7D45-8FD9-1D3FFC56F48B}"/>
              </a:ext>
            </a:extLst>
          </p:cNvPr>
          <p:cNvSpPr>
            <a:spLocks noGrp="1"/>
          </p:cNvSpPr>
          <p:nvPr>
            <p:ph idx="1"/>
          </p:nvPr>
        </p:nvSpPr>
        <p:spPr>
          <a:xfrm>
            <a:off x="244930" y="712030"/>
            <a:ext cx="5914588" cy="5901250"/>
          </a:xfrm>
        </p:spPr>
        <p:txBody>
          <a:bodyPr>
            <a:normAutofit/>
          </a:bodyPr>
          <a:lstStyle/>
          <a:p>
            <a:pPr marL="0" indent="0">
              <a:buClr>
                <a:schemeClr val="bg1"/>
              </a:buClr>
              <a:buNone/>
            </a:pPr>
            <a:r>
              <a:rPr lang="en-US" sz="2800" dirty="0">
                <a:solidFill>
                  <a:schemeClr val="bg1"/>
                </a:solidFill>
                <a:latin typeface="Charter Roman" panose="02040503050506020203" pitchFamily="18" charset="0"/>
              </a:rPr>
              <a:t>DMT treatment enhanced extinction memory retrieval	</a:t>
            </a:r>
          </a:p>
          <a:p>
            <a:pPr lvl="1">
              <a:buClr>
                <a:schemeClr val="bg1"/>
              </a:buClr>
            </a:pPr>
            <a:r>
              <a:rPr lang="en-US" sz="2400" dirty="0">
                <a:solidFill>
                  <a:schemeClr val="bg1"/>
                </a:solidFill>
                <a:latin typeface="Charter Roman" panose="02040503050506020203" pitchFamily="18" charset="0"/>
              </a:rPr>
              <a:t>No impact on contextual or cued fear memory </a:t>
            </a:r>
          </a:p>
          <a:p>
            <a:pPr marL="15875" lvl="1" indent="0">
              <a:buClr>
                <a:schemeClr val="bg1"/>
              </a:buClr>
              <a:buNone/>
            </a:pPr>
            <a:r>
              <a:rPr lang="en-US" sz="2800" dirty="0">
                <a:solidFill>
                  <a:schemeClr val="bg1"/>
                </a:solidFill>
                <a:latin typeface="Charter Roman" panose="02040503050506020203" pitchFamily="18" charset="0"/>
              </a:rPr>
              <a:t>DMT antidepressive effects in FST</a:t>
            </a:r>
          </a:p>
          <a:p>
            <a:pPr marL="15875" lvl="1" indent="0">
              <a:buClr>
                <a:schemeClr val="bg1"/>
              </a:buClr>
              <a:buNone/>
            </a:pPr>
            <a:endParaRPr lang="en-US" sz="2800" dirty="0">
              <a:solidFill>
                <a:schemeClr val="bg1"/>
              </a:solidFill>
              <a:latin typeface="Charter Roman" panose="02040503050506020203" pitchFamily="18" charset="0"/>
            </a:endParaRPr>
          </a:p>
          <a:p>
            <a:pPr marL="15875" lvl="1" indent="0">
              <a:buClr>
                <a:schemeClr val="bg1"/>
              </a:buClr>
              <a:buNone/>
            </a:pPr>
            <a:r>
              <a:rPr lang="en-US" sz="2800" dirty="0">
                <a:solidFill>
                  <a:schemeClr val="bg1"/>
                </a:solidFill>
                <a:latin typeface="Charter Roman" panose="02040503050506020203" pitchFamily="18" charset="0"/>
              </a:rPr>
              <a:t>No effect on working/short-term memory or Social Interaction</a:t>
            </a:r>
          </a:p>
          <a:p>
            <a:pPr lvl="1">
              <a:buClr>
                <a:schemeClr val="bg1"/>
              </a:buClr>
            </a:pPr>
            <a:endParaRPr lang="en-US" sz="2400" dirty="0">
              <a:solidFill>
                <a:schemeClr val="bg1"/>
              </a:solidFill>
              <a:latin typeface="Charter Roman" panose="02040503050506020203" pitchFamily="18" charset="0"/>
            </a:endParaRPr>
          </a:p>
          <a:p>
            <a:pPr lvl="1">
              <a:buClr>
                <a:schemeClr val="bg1"/>
              </a:buClr>
            </a:pPr>
            <a:endParaRPr lang="en-US" sz="2400" dirty="0">
              <a:solidFill>
                <a:schemeClr val="bg1"/>
              </a:solidFill>
              <a:latin typeface="Charter Roman" panose="02040503050506020203" pitchFamily="18" charset="0"/>
            </a:endParaRPr>
          </a:p>
        </p:txBody>
      </p:sp>
      <p:sp>
        <p:nvSpPr>
          <p:cNvPr id="72" name="Rectangle 71">
            <a:extLst>
              <a:ext uri="{FF2B5EF4-FFF2-40B4-BE49-F238E27FC236}">
                <a16:creationId xmlns:a16="http://schemas.microsoft.com/office/drawing/2014/main" id="{E87D435C-84AC-4E27-9CD3-0AAAF73E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EFA4C881-BF60-416C-A273-70541298E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7586"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 descr="page3image10189088">
            <a:extLst>
              <a:ext uri="{FF2B5EF4-FFF2-40B4-BE49-F238E27FC236}">
                <a16:creationId xmlns:a16="http://schemas.microsoft.com/office/drawing/2014/main" id="{A015CF99-DE60-124A-9901-90DED05146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131" t="66926" r="11895"/>
          <a:stretch/>
        </p:blipFill>
        <p:spPr bwMode="auto">
          <a:xfrm>
            <a:off x="6159519" y="1747157"/>
            <a:ext cx="2944265" cy="41540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 descr="page3image10189088">
            <a:extLst>
              <a:ext uri="{FF2B5EF4-FFF2-40B4-BE49-F238E27FC236}">
                <a16:creationId xmlns:a16="http://schemas.microsoft.com/office/drawing/2014/main" id="{74C8FF52-9DA3-FC4F-94A3-22E2DBBC0F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7" t="4729" r="-45" b="71252"/>
          <a:stretch/>
        </p:blipFill>
        <p:spPr bwMode="auto">
          <a:xfrm>
            <a:off x="6072915" y="3309"/>
            <a:ext cx="6215808" cy="17438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 descr="page3image10189088">
            <a:extLst>
              <a:ext uri="{FF2B5EF4-FFF2-40B4-BE49-F238E27FC236}">
                <a16:creationId xmlns:a16="http://schemas.microsoft.com/office/drawing/2014/main" id="{64F353E4-1332-DE41-B9EE-FFA471DF6F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190" t="30823" r="514" b="36103"/>
          <a:stretch/>
        </p:blipFill>
        <p:spPr bwMode="auto">
          <a:xfrm>
            <a:off x="9103785" y="1748650"/>
            <a:ext cx="2930242" cy="4154093"/>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page4image8059232">
            <a:extLst>
              <a:ext uri="{FF2B5EF4-FFF2-40B4-BE49-F238E27FC236}">
                <a16:creationId xmlns:a16="http://schemas.microsoft.com/office/drawing/2014/main" id="{72BCAC04-91BB-2F42-83E7-01F64CD5C3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99" t="-1390" r="9111" b="52033"/>
          <a:stretch/>
        </p:blipFill>
        <p:spPr bwMode="auto">
          <a:xfrm>
            <a:off x="6249808" y="1612825"/>
            <a:ext cx="5737539" cy="4454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09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nodeType="clickEffect">
                                  <p:stCondLst>
                                    <p:cond delay="0"/>
                                  </p:stCondLst>
                                  <p:childTnLst>
                                    <p:animEffect transition="out" filter="dissolv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9" presetClass="exit" presetSubtype="0" fill="hold" nodeType="withEffect">
                                  <p:stCondLst>
                                    <p:cond delay="0"/>
                                  </p:stCondLst>
                                  <p:childTnLst>
                                    <p:animEffect transition="out" filter="dissolv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9" presetClass="exit" presetSubtype="0" fill="hold" nodeType="withEffect">
                                  <p:stCondLst>
                                    <p:cond delay="0"/>
                                  </p:stCondLst>
                                  <p:childTnLst>
                                    <p:animEffect transition="out" filter="dissolv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3314"/>
                                        </p:tgtEl>
                                        <p:attrNameLst>
                                          <p:attrName>style.visibility</p:attrName>
                                        </p:attrNameLst>
                                      </p:cBhvr>
                                      <p:to>
                                        <p:strVal val="visible"/>
                                      </p:to>
                                    </p:set>
                                    <p:animEffect transition="in" filter="dissolve">
                                      <p:cBhvr>
                                        <p:cTn id="38" dur="500"/>
                                        <p:tgtEl>
                                          <p:spTgt spid="13314"/>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dissolve">
                                      <p:cBhvr>
                                        <p:cTn id="43" dur="500"/>
                                        <p:tgtEl>
                                          <p:spTgt spid="3">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Effect transition="in" filter="dissolve">
                                      <p:cBhvr>
                                        <p:cTn id="4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7" name="Picture 1" descr="page5image5934304">
            <a:extLst>
              <a:ext uri="{FF2B5EF4-FFF2-40B4-BE49-F238E27FC236}">
                <a16:creationId xmlns:a16="http://schemas.microsoft.com/office/drawing/2014/main" id="{D3D767D3-FFEE-954C-909A-97743B6DA8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186" r="29582" b="50000"/>
          <a:stretch/>
        </p:blipFill>
        <p:spPr bwMode="auto">
          <a:xfrm>
            <a:off x="784559" y="1153450"/>
            <a:ext cx="4487326" cy="4551099"/>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page5image5934304">
            <a:extLst>
              <a:ext uri="{FF2B5EF4-FFF2-40B4-BE49-F238E27FC236}">
                <a16:creationId xmlns:a16="http://schemas.microsoft.com/office/drawing/2014/main" id="{E320D414-CA4A-F54B-A432-40A85419BA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60" t="50318" r="52125" b="922"/>
          <a:stretch/>
        </p:blipFill>
        <p:spPr bwMode="auto">
          <a:xfrm>
            <a:off x="5568042" y="1774145"/>
            <a:ext cx="2978687" cy="31411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ge5image5934304">
            <a:extLst>
              <a:ext uri="{FF2B5EF4-FFF2-40B4-BE49-F238E27FC236}">
                <a16:creationId xmlns:a16="http://schemas.microsoft.com/office/drawing/2014/main" id="{ED3CEAB8-BCF5-BB41-83F3-833CCD7B4E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466" t="50715" r="-981" b="525"/>
          <a:stretch/>
        </p:blipFill>
        <p:spPr bwMode="auto">
          <a:xfrm>
            <a:off x="8519691" y="1812690"/>
            <a:ext cx="2942136" cy="31026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9016EB2-AA66-FE4B-8664-A1C1B1028BEA}"/>
              </a:ext>
            </a:extLst>
          </p:cNvPr>
          <p:cNvSpPr txBox="1"/>
          <p:nvPr/>
        </p:nvSpPr>
        <p:spPr>
          <a:xfrm>
            <a:off x="5495376" y="745470"/>
            <a:ext cx="5666936" cy="1077218"/>
          </a:xfrm>
          <a:prstGeom prst="rect">
            <a:avLst/>
          </a:prstGeom>
          <a:noFill/>
        </p:spPr>
        <p:txBody>
          <a:bodyPr wrap="none" rtlCol="0">
            <a:spAutoFit/>
          </a:bodyPr>
          <a:lstStyle/>
          <a:p>
            <a:r>
              <a:rPr lang="en-US" sz="3200" dirty="0">
                <a:latin typeface="Charter Roman" panose="02040503050506020203" pitchFamily="18" charset="0"/>
              </a:rPr>
              <a:t>↓ Dendritic Spine density in ♀</a:t>
            </a:r>
          </a:p>
          <a:p>
            <a:pPr algn="ctr"/>
            <a:r>
              <a:rPr lang="en-US" sz="3200" dirty="0">
                <a:latin typeface="Charter Roman" panose="02040503050506020203" pitchFamily="18" charset="0"/>
              </a:rPr>
              <a:t> (Layer V mPFC) </a:t>
            </a:r>
          </a:p>
        </p:txBody>
      </p:sp>
      <p:sp>
        <p:nvSpPr>
          <p:cNvPr id="10" name="TextBox 9">
            <a:extLst>
              <a:ext uri="{FF2B5EF4-FFF2-40B4-BE49-F238E27FC236}">
                <a16:creationId xmlns:a16="http://schemas.microsoft.com/office/drawing/2014/main" id="{0888B1B0-AAFB-444B-A4DD-9E9197BDEA85}"/>
              </a:ext>
            </a:extLst>
          </p:cNvPr>
          <p:cNvSpPr txBox="1"/>
          <p:nvPr/>
        </p:nvSpPr>
        <p:spPr>
          <a:xfrm>
            <a:off x="4776984" y="5578501"/>
            <a:ext cx="6684843" cy="584775"/>
          </a:xfrm>
          <a:prstGeom prst="rect">
            <a:avLst/>
          </a:prstGeom>
          <a:noFill/>
        </p:spPr>
        <p:txBody>
          <a:bodyPr wrap="none" rtlCol="0">
            <a:spAutoFit/>
          </a:bodyPr>
          <a:lstStyle/>
          <a:p>
            <a:r>
              <a:rPr lang="en-US" sz="3200" dirty="0">
                <a:latin typeface="Charter Roman" panose="02040503050506020203" pitchFamily="18" charset="0"/>
              </a:rPr>
              <a:t>No change in mPFC gene expression</a:t>
            </a:r>
          </a:p>
        </p:txBody>
      </p:sp>
      <p:sp>
        <p:nvSpPr>
          <p:cNvPr id="11" name="TextBox 10">
            <a:extLst>
              <a:ext uri="{FF2B5EF4-FFF2-40B4-BE49-F238E27FC236}">
                <a16:creationId xmlns:a16="http://schemas.microsoft.com/office/drawing/2014/main" id="{DB7A5ED4-39F9-1040-B0B1-8E308FF63274}"/>
              </a:ext>
            </a:extLst>
          </p:cNvPr>
          <p:cNvSpPr txBox="1"/>
          <p:nvPr/>
        </p:nvSpPr>
        <p:spPr>
          <a:xfrm>
            <a:off x="4799223" y="6143250"/>
            <a:ext cx="6363089" cy="584775"/>
          </a:xfrm>
          <a:prstGeom prst="rect">
            <a:avLst/>
          </a:prstGeom>
          <a:noFill/>
        </p:spPr>
        <p:txBody>
          <a:bodyPr wrap="none" rtlCol="0">
            <a:spAutoFit/>
          </a:bodyPr>
          <a:lstStyle/>
          <a:p>
            <a:r>
              <a:rPr lang="en-US" sz="3200" dirty="0">
                <a:solidFill>
                  <a:schemeClr val="bg1"/>
                </a:solidFill>
                <a:latin typeface="Charter Roman" panose="02040503050506020203" pitchFamily="18" charset="0"/>
              </a:rPr>
              <a:t>BDNF, ARC, 5-HT</a:t>
            </a:r>
            <a:r>
              <a:rPr lang="en-US" sz="3200" baseline="-25000" dirty="0">
                <a:solidFill>
                  <a:schemeClr val="bg1"/>
                </a:solidFill>
                <a:latin typeface="Charter Roman" panose="02040503050506020203" pitchFamily="18" charset="0"/>
              </a:rPr>
              <a:t>2A</a:t>
            </a:r>
            <a:r>
              <a:rPr lang="en-US" sz="3200" dirty="0">
                <a:solidFill>
                  <a:schemeClr val="bg1"/>
                </a:solidFill>
                <a:latin typeface="Charter Roman" panose="02040503050506020203" pitchFamily="18" charset="0"/>
              </a:rPr>
              <a:t>, Fos, EGR1+2,</a:t>
            </a:r>
          </a:p>
        </p:txBody>
      </p:sp>
    </p:spTree>
    <p:extLst>
      <p:ext uri="{BB962C8B-B14F-4D97-AF65-F5344CB8AC3E}">
        <p14:creationId xmlns:p14="http://schemas.microsoft.com/office/powerpoint/2010/main" val="43974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dissolve">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A816DFB-8B0F-47B3-BC12-7B9F59B4EC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230B311-E610-3F4C-A330-40652D99D094}"/>
              </a:ext>
            </a:extLst>
          </p:cNvPr>
          <p:cNvSpPr txBox="1"/>
          <p:nvPr/>
        </p:nvSpPr>
        <p:spPr>
          <a:xfrm>
            <a:off x="798511" y="-2"/>
            <a:ext cx="4475892" cy="611928"/>
          </a:xfrm>
          <a:prstGeom prst="rect">
            <a:avLst/>
          </a:prstGeom>
          <a:solidFill>
            <a:srgbClr val="FFFFFF"/>
          </a:solidFill>
          <a:ln>
            <a:solidFill>
              <a:srgbClr val="404040"/>
            </a:solidFill>
          </a:ln>
        </p:spPr>
        <p:txBody>
          <a:bodyPr vert="horz" lIns="182880" tIns="182880" rIns="182880" bIns="182880" rtlCol="0" anchor="ctr">
            <a:normAutofit lnSpcReduction="10000"/>
          </a:bodyPr>
          <a:lstStyle/>
          <a:p>
            <a:pPr algn="ctr" defTabSz="914400">
              <a:lnSpc>
                <a:spcPct val="90000"/>
              </a:lnSpc>
              <a:spcBef>
                <a:spcPct val="0"/>
              </a:spcBef>
              <a:spcAft>
                <a:spcPts val="600"/>
              </a:spcAft>
            </a:pPr>
            <a:r>
              <a:rPr lang="en-US" sz="2000" cap="all" spc="200" dirty="0">
                <a:solidFill>
                  <a:srgbClr val="262626"/>
                </a:solidFill>
                <a:latin typeface="+mj-lt"/>
                <a:ea typeface="+mj-ea"/>
                <a:cs typeface="+mj-cs"/>
              </a:rPr>
              <a:t>(Martin &amp; Nichols 2016)</a:t>
            </a:r>
          </a:p>
        </p:txBody>
      </p:sp>
      <p:sp>
        <p:nvSpPr>
          <p:cNvPr id="3" name="Content Placeholder 2">
            <a:extLst>
              <a:ext uri="{FF2B5EF4-FFF2-40B4-BE49-F238E27FC236}">
                <a16:creationId xmlns:a16="http://schemas.microsoft.com/office/drawing/2014/main" id="{B85A6D0B-FFA8-2A45-AD04-8ADC52FCA8E4}"/>
              </a:ext>
            </a:extLst>
          </p:cNvPr>
          <p:cNvSpPr>
            <a:spLocks noGrp="1"/>
          </p:cNvSpPr>
          <p:nvPr>
            <p:ph idx="1"/>
          </p:nvPr>
        </p:nvSpPr>
        <p:spPr>
          <a:xfrm>
            <a:off x="-145139" y="1021976"/>
            <a:ext cx="6218053" cy="5836023"/>
          </a:xfrm>
        </p:spPr>
        <p:txBody>
          <a:bodyPr vert="horz" lIns="91440" tIns="45720" rIns="91440" bIns="45720" rtlCol="0">
            <a:normAutofit fontScale="92500" lnSpcReduction="10000"/>
          </a:bodyPr>
          <a:lstStyle/>
          <a:p>
            <a:pPr>
              <a:buClr>
                <a:schemeClr val="bg1"/>
              </a:buClr>
            </a:pPr>
            <a:r>
              <a:rPr lang="en-US" sz="3200" dirty="0">
                <a:solidFill>
                  <a:srgbClr val="FFFFFF"/>
                </a:solidFill>
                <a:latin typeface="Charter Roman" panose="02040503050506020203" pitchFamily="18" charset="0"/>
              </a:rPr>
              <a:t>Control</a:t>
            </a:r>
          </a:p>
          <a:p>
            <a:pPr lvl="1">
              <a:buClr>
                <a:schemeClr val="bg1"/>
              </a:buClr>
            </a:pPr>
            <a:r>
              <a:rPr lang="en-US" sz="2800" dirty="0">
                <a:solidFill>
                  <a:srgbClr val="FFFFFF"/>
                </a:solidFill>
                <a:latin typeface="Charter Roman" panose="02040503050506020203" pitchFamily="18" charset="0"/>
              </a:rPr>
              <a:t>5-HT</a:t>
            </a:r>
            <a:r>
              <a:rPr lang="en-US" sz="2800" baseline="-25000" dirty="0">
                <a:solidFill>
                  <a:srgbClr val="FFFFFF"/>
                </a:solidFill>
                <a:latin typeface="Charter Roman" panose="02040503050506020203" pitchFamily="18" charset="0"/>
              </a:rPr>
              <a:t>2A</a:t>
            </a:r>
            <a:r>
              <a:rPr lang="en-US" sz="2800" dirty="0">
                <a:solidFill>
                  <a:srgbClr val="FFFFFF"/>
                </a:solidFill>
                <a:latin typeface="Charter Roman" panose="02040503050506020203" pitchFamily="18" charset="0"/>
              </a:rPr>
              <a:t> localized to neuronal processes rather than soma</a:t>
            </a:r>
          </a:p>
          <a:p>
            <a:pPr>
              <a:buClr>
                <a:schemeClr val="bg1"/>
              </a:buClr>
            </a:pPr>
            <a:r>
              <a:rPr lang="en-US" sz="3000" dirty="0">
                <a:solidFill>
                  <a:srgbClr val="FFFFFF"/>
                </a:solidFill>
                <a:latin typeface="Charter Roman" panose="02040503050506020203" pitchFamily="18" charset="0"/>
              </a:rPr>
              <a:t>DOI</a:t>
            </a:r>
          </a:p>
          <a:p>
            <a:pPr lvl="1">
              <a:buClr>
                <a:schemeClr val="bg1"/>
              </a:buClr>
            </a:pPr>
            <a:r>
              <a:rPr lang="en-US" sz="2600" dirty="0">
                <a:solidFill>
                  <a:srgbClr val="FFFFFF"/>
                </a:solidFill>
                <a:latin typeface="Charter Roman" panose="02040503050506020203" pitchFamily="18" charset="0"/>
              </a:rPr>
              <a:t>5-HT</a:t>
            </a:r>
            <a:r>
              <a:rPr lang="en-US" sz="2600" baseline="-25000" dirty="0">
                <a:solidFill>
                  <a:srgbClr val="FFFFFF"/>
                </a:solidFill>
                <a:latin typeface="Charter Roman" panose="02040503050506020203" pitchFamily="18" charset="0"/>
              </a:rPr>
              <a:t>2A</a:t>
            </a:r>
            <a:r>
              <a:rPr lang="en-US" sz="2600" dirty="0">
                <a:solidFill>
                  <a:srgbClr val="FFFFFF"/>
                </a:solidFill>
                <a:latin typeface="Charter Roman" panose="02040503050506020203" pitchFamily="18" charset="0"/>
              </a:rPr>
              <a:t> localized to proximal        processes and soma rather</a:t>
            </a:r>
          </a:p>
          <a:p>
            <a:pPr lvl="1">
              <a:buClr>
                <a:schemeClr val="bg1"/>
              </a:buClr>
            </a:pPr>
            <a:r>
              <a:rPr lang="en-US" sz="2600" dirty="0">
                <a:solidFill>
                  <a:srgbClr val="FFFFFF"/>
                </a:solidFill>
                <a:latin typeface="Charter Roman" panose="02040503050506020203" pitchFamily="18" charset="0"/>
              </a:rPr>
              <a:t>Only directly activate ~5% of cortical neurons </a:t>
            </a:r>
            <a:r>
              <a:rPr lang="en-US" sz="2600" i="1" dirty="0">
                <a:solidFill>
                  <a:srgbClr val="FFFFFF"/>
                </a:solidFill>
                <a:latin typeface="Charter Roman" panose="02040503050506020203" pitchFamily="18" charset="0"/>
              </a:rPr>
              <a:t>in vivo</a:t>
            </a:r>
            <a:r>
              <a:rPr lang="en-US" sz="2600" dirty="0">
                <a:solidFill>
                  <a:srgbClr val="FFFFFF"/>
                </a:solidFill>
                <a:latin typeface="Charter Roman" panose="02040503050506020203" pitchFamily="18" charset="0"/>
              </a:rPr>
              <a:t> indicated by IEGs</a:t>
            </a:r>
          </a:p>
          <a:p>
            <a:pPr lvl="2">
              <a:buClr>
                <a:schemeClr val="bg1"/>
              </a:buClr>
            </a:pPr>
            <a:r>
              <a:rPr lang="en-US" sz="2600" i="1" dirty="0">
                <a:solidFill>
                  <a:srgbClr val="FFFFFF"/>
                </a:solidFill>
                <a:latin typeface="Charter Roman" panose="02040503050506020203" pitchFamily="18" charset="0"/>
              </a:rPr>
              <a:t>c-fos, </a:t>
            </a:r>
            <a:r>
              <a:rPr lang="en-US" sz="2600" i="1" dirty="0" err="1">
                <a:solidFill>
                  <a:srgbClr val="FFFFFF"/>
                </a:solidFill>
                <a:latin typeface="Charter Roman" panose="02040503050506020203" pitchFamily="18" charset="0"/>
              </a:rPr>
              <a:t>ΔfosB</a:t>
            </a:r>
            <a:r>
              <a:rPr lang="en-US" sz="2600" i="1" dirty="0">
                <a:solidFill>
                  <a:srgbClr val="FFFFFF"/>
                </a:solidFill>
                <a:latin typeface="Charter Roman" panose="02040503050506020203" pitchFamily="18" charset="0"/>
              </a:rPr>
              <a:t>, krox20lerg2, per1</a:t>
            </a:r>
          </a:p>
          <a:p>
            <a:pPr lvl="2">
              <a:buClr>
                <a:schemeClr val="bg1"/>
              </a:buClr>
            </a:pPr>
            <a:r>
              <a:rPr lang="en-US" sz="2600" dirty="0">
                <a:solidFill>
                  <a:srgbClr val="FFFFFF"/>
                </a:solidFill>
                <a:latin typeface="Charter Roman" panose="02040503050506020203" pitchFamily="18" charset="0"/>
              </a:rPr>
              <a:t>These neurons had </a:t>
            </a:r>
            <a:r>
              <a:rPr lang="en-US" sz="2600" b="1" dirty="0">
                <a:solidFill>
                  <a:srgbClr val="FFFFFF"/>
                </a:solidFill>
                <a:latin typeface="Charter Roman" panose="02040503050506020203" pitchFamily="18" charset="0"/>
              </a:rPr>
              <a:t>high 5-HT</a:t>
            </a:r>
            <a:r>
              <a:rPr lang="en-US" sz="2600" b="1" baseline="-25000" dirty="0">
                <a:solidFill>
                  <a:srgbClr val="FFFFFF"/>
                </a:solidFill>
                <a:latin typeface="Charter Roman" panose="02040503050506020203" pitchFamily="18" charset="0"/>
              </a:rPr>
              <a:t>2A</a:t>
            </a:r>
            <a:r>
              <a:rPr lang="en-US" sz="2600" b="1" dirty="0">
                <a:solidFill>
                  <a:srgbClr val="FFFFFF"/>
                </a:solidFill>
                <a:latin typeface="Charter Roman" panose="02040503050506020203" pitchFamily="18" charset="0"/>
              </a:rPr>
              <a:t> mRNA</a:t>
            </a:r>
          </a:p>
          <a:p>
            <a:pPr lvl="1">
              <a:buClr>
                <a:schemeClr val="bg1"/>
              </a:buClr>
            </a:pPr>
            <a:r>
              <a:rPr lang="en-US" sz="2600" dirty="0">
                <a:solidFill>
                  <a:srgbClr val="FFFFFF"/>
                </a:solidFill>
                <a:latin typeface="Charter Roman" panose="02040503050506020203" pitchFamily="18" charset="0"/>
              </a:rPr>
              <a:t>~5-10% of GABA neurons transcriptionally activated </a:t>
            </a:r>
          </a:p>
          <a:p>
            <a:pPr lvl="1">
              <a:buClr>
                <a:schemeClr val="bg1"/>
              </a:buClr>
            </a:pPr>
            <a:r>
              <a:rPr lang="en-US" sz="2600" dirty="0">
                <a:solidFill>
                  <a:srgbClr val="FFFFFF"/>
                </a:solidFill>
                <a:latin typeface="Charter Roman" panose="02040503050506020203" pitchFamily="18" charset="0"/>
              </a:rPr>
              <a:t>Astrocyte populations also activated</a:t>
            </a:r>
          </a:p>
          <a:p>
            <a:pPr marL="228600" lvl="1" indent="0">
              <a:buNone/>
            </a:pPr>
            <a:endParaRPr lang="en-US" sz="2800" dirty="0">
              <a:solidFill>
                <a:srgbClr val="FFFFFF"/>
              </a:solidFill>
              <a:latin typeface="Charter Roman" panose="02040503050506020203" pitchFamily="18" charset="0"/>
            </a:endParaRPr>
          </a:p>
        </p:txBody>
      </p:sp>
      <p:sp>
        <p:nvSpPr>
          <p:cNvPr id="73" name="Rectangle 72">
            <a:extLst>
              <a:ext uri="{FF2B5EF4-FFF2-40B4-BE49-F238E27FC236}">
                <a16:creationId xmlns:a16="http://schemas.microsoft.com/office/drawing/2014/main" id="{E87D435C-84AC-4E27-9CD3-0AAAF73E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EFA4C881-BF60-416C-A273-70541298E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7586"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ttps://ars.els-cdn.com/content/image/1-s2.0-S2352396416304066-gr6.jpg">
            <a:extLst>
              <a:ext uri="{FF2B5EF4-FFF2-40B4-BE49-F238E27FC236}">
                <a16:creationId xmlns:a16="http://schemas.microsoft.com/office/drawing/2014/main" id="{B5B9DD77-3AF1-3E4E-A5E8-312B92EC59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687" r="691" b="70434"/>
          <a:stretch/>
        </p:blipFill>
        <p:spPr bwMode="auto">
          <a:xfrm>
            <a:off x="6705846" y="3363972"/>
            <a:ext cx="4828145" cy="33691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ars.els-cdn.com/content/image/1-s2.0-S2352396416304066-gr6.jpg">
            <a:extLst>
              <a:ext uri="{FF2B5EF4-FFF2-40B4-BE49-F238E27FC236}">
                <a16:creationId xmlns:a16="http://schemas.microsoft.com/office/drawing/2014/main" id="{08B56B7C-6503-5347-896F-68FAE9D202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0" t="271" r="51668" b="70163"/>
          <a:stretch/>
        </p:blipFill>
        <p:spPr bwMode="auto">
          <a:xfrm>
            <a:off x="6472519" y="-2"/>
            <a:ext cx="5079401" cy="3363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69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7DA322-0E5B-0140-B291-B27EA30A37C9}"/>
              </a:ext>
            </a:extLst>
          </p:cNvPr>
          <p:cNvSpPr>
            <a:spLocks noGrp="1"/>
          </p:cNvSpPr>
          <p:nvPr>
            <p:ph idx="1"/>
          </p:nvPr>
        </p:nvSpPr>
        <p:spPr>
          <a:xfrm>
            <a:off x="218661" y="0"/>
            <a:ext cx="11767930" cy="6858000"/>
          </a:xfrm>
        </p:spPr>
        <p:txBody>
          <a:bodyPr>
            <a:normAutofit/>
          </a:bodyPr>
          <a:lstStyle/>
          <a:p>
            <a:pPr marL="0" indent="0">
              <a:buNone/>
            </a:pPr>
            <a:r>
              <a:rPr lang="en-US" sz="2400" dirty="0">
                <a:solidFill>
                  <a:schemeClr val="tx1"/>
                </a:solidFill>
                <a:hlinkClick r:id="rId2">
                  <a:extLst>
                    <a:ext uri="{A12FA001-AC4F-418D-AE19-62706E023703}">
                      <ahyp:hlinkClr xmlns:ahyp="http://schemas.microsoft.com/office/drawing/2018/hyperlinkcolor" val="tx"/>
                    </a:ext>
                  </a:extLst>
                </a:hlinkClick>
              </a:rPr>
              <a:t>(Rajkowska</a:t>
            </a:r>
            <a:r>
              <a:rPr lang="en-US" sz="2400" dirty="0">
                <a:solidFill>
                  <a:schemeClr val="tx1"/>
                </a:solidFill>
              </a:rPr>
              <a:t> 2000)</a:t>
            </a:r>
          </a:p>
          <a:p>
            <a:r>
              <a:rPr lang="en-US" sz="2500" dirty="0">
                <a:solidFill>
                  <a:schemeClr val="tx1"/>
                </a:solidFill>
              </a:rPr>
              <a:t>The administration of (DOI), a serotonin</a:t>
            </a:r>
            <a:r>
              <a:rPr lang="en-US" sz="2500" baseline="-25000" dirty="0">
                <a:solidFill>
                  <a:schemeClr val="tx1"/>
                </a:solidFill>
              </a:rPr>
              <a:t>2A</a:t>
            </a:r>
            <a:r>
              <a:rPr lang="en-US" sz="2500" dirty="0">
                <a:solidFill>
                  <a:schemeClr val="tx1"/>
                </a:solidFill>
              </a:rPr>
              <a:t> dramatically increases the expression of BDNF mRNA in the rat frontal and parietal cortices in layers II/III and V/VI  </a:t>
            </a:r>
          </a:p>
          <a:p>
            <a:r>
              <a:rPr lang="en-US" sz="2500" dirty="0">
                <a:solidFill>
                  <a:schemeClr val="tx1"/>
                </a:solidFill>
              </a:rPr>
              <a:t>Same layers in which prominent reductions in neuronal and glial density and enlargements of glial nuclei are observed in postmortem brains of depressed subjects.  Thus, serotonin receptor–mediated regulation of BDNF suggests that serotonin may play a role in the neuronal and glial changes reported in the neocortex in depressed patients.</a:t>
            </a:r>
          </a:p>
          <a:p>
            <a:pPr marL="0" indent="0">
              <a:buNone/>
            </a:pPr>
            <a:endParaRPr lang="en-US" sz="2500" dirty="0">
              <a:solidFill>
                <a:schemeClr val="tx1"/>
              </a:solidFill>
            </a:endParaRPr>
          </a:p>
          <a:p>
            <a:pPr marL="0" indent="0">
              <a:buNone/>
            </a:pPr>
            <a:r>
              <a:rPr lang="en-US" sz="2400" u="sng" dirty="0"/>
              <a:t>(</a:t>
            </a:r>
            <a:r>
              <a:rPr lang="en-US" sz="2400" u="sng" dirty="0" err="1"/>
              <a:t>Musazzi</a:t>
            </a:r>
            <a:r>
              <a:rPr lang="en-US" sz="2400" u="sng" dirty="0"/>
              <a:t> et al 2014)</a:t>
            </a:r>
            <a:r>
              <a:rPr lang="en-US" sz="2400" b="1" u="sng" dirty="0"/>
              <a:t> </a:t>
            </a:r>
            <a:r>
              <a:rPr lang="en-US" sz="2400" i="1" dirty="0"/>
              <a:t>in vitro</a:t>
            </a:r>
            <a:r>
              <a:rPr lang="en-US" sz="2400" dirty="0"/>
              <a:t> rat cortical neurons</a:t>
            </a:r>
          </a:p>
          <a:p>
            <a:r>
              <a:rPr lang="en-US" sz="2800" dirty="0"/>
              <a:t>DOI enhances transcription through </a:t>
            </a:r>
            <a:r>
              <a:rPr lang="en-US" sz="2800" i="1" dirty="0" err="1"/>
              <a:t>Bdnf</a:t>
            </a:r>
            <a:r>
              <a:rPr lang="en-US" sz="2800" i="1" dirty="0"/>
              <a:t> </a:t>
            </a:r>
            <a:r>
              <a:rPr lang="en-US" sz="2800" dirty="0"/>
              <a:t>exon I and exon II, but not exon IV, promoters</a:t>
            </a:r>
          </a:p>
          <a:p>
            <a:pPr lvl="1"/>
            <a:r>
              <a:rPr lang="en-US" sz="2600" dirty="0"/>
              <a:t>enhancement in cAMP response element (CRE) driven transcriptional activation </a:t>
            </a:r>
          </a:p>
          <a:p>
            <a:endParaRPr lang="en-US" sz="2800" dirty="0"/>
          </a:p>
          <a:p>
            <a:endParaRPr lang="en-US" sz="2400" dirty="0"/>
          </a:p>
        </p:txBody>
      </p:sp>
    </p:spTree>
    <p:extLst>
      <p:ext uri="{BB962C8B-B14F-4D97-AF65-F5344CB8AC3E}">
        <p14:creationId xmlns:p14="http://schemas.microsoft.com/office/powerpoint/2010/main" val="104756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9" name="Picture 1" descr="page404image5973056">
            <a:extLst>
              <a:ext uri="{FF2B5EF4-FFF2-40B4-BE49-F238E27FC236}">
                <a16:creationId xmlns:a16="http://schemas.microsoft.com/office/drawing/2014/main" id="{F8D1914C-7B44-8D4A-B55C-531F6205C9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379" b="40930"/>
          <a:stretch/>
        </p:blipFill>
        <p:spPr bwMode="auto">
          <a:xfrm>
            <a:off x="0" y="1"/>
            <a:ext cx="1219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F69CA0A-FFFA-8F4C-9EEC-2B4085DE704C}"/>
              </a:ext>
            </a:extLst>
          </p:cNvPr>
          <p:cNvSpPr txBox="1"/>
          <p:nvPr/>
        </p:nvSpPr>
        <p:spPr>
          <a:xfrm>
            <a:off x="806196" y="3429000"/>
            <a:ext cx="7518400" cy="2616101"/>
          </a:xfrm>
          <a:prstGeom prst="rect">
            <a:avLst/>
          </a:prstGeom>
          <a:noFill/>
        </p:spPr>
        <p:txBody>
          <a:bodyPr wrap="square" rtlCol="0">
            <a:spAutoFit/>
          </a:bodyPr>
          <a:lstStyle/>
          <a:p>
            <a:r>
              <a:rPr lang="en-US" sz="2000" dirty="0">
                <a:latin typeface="Charter Roman" panose="02040503050506020203" pitchFamily="18" charset="0"/>
              </a:rPr>
              <a:t>(</a:t>
            </a:r>
            <a:r>
              <a:rPr lang="en-US" sz="2000" dirty="0" err="1">
                <a:latin typeface="Charter Roman" panose="02040503050506020203" pitchFamily="18" charset="0"/>
              </a:rPr>
              <a:t>Baj</a:t>
            </a:r>
            <a:r>
              <a:rPr lang="en-US" sz="2000" dirty="0">
                <a:latin typeface="Charter Roman" panose="02040503050506020203" pitchFamily="18" charset="0"/>
              </a:rPr>
              <a:t> et al 2011)</a:t>
            </a:r>
          </a:p>
          <a:p>
            <a:r>
              <a:rPr lang="en-US" sz="2400" dirty="0">
                <a:latin typeface="Charter Roman" panose="02040503050506020203" pitchFamily="18" charset="0"/>
              </a:rPr>
              <a:t>Upon cortical/hippocampal neuron activation</a:t>
            </a:r>
          </a:p>
          <a:p>
            <a:endParaRPr lang="en-US" sz="2400" dirty="0">
              <a:latin typeface="Charter Roman" panose="02040503050506020203" pitchFamily="18" charset="0"/>
            </a:endParaRPr>
          </a:p>
          <a:p>
            <a:r>
              <a:rPr lang="en-US" sz="2400" b="1" dirty="0">
                <a:latin typeface="Charter Roman" panose="02040503050506020203" pitchFamily="18" charset="0"/>
              </a:rPr>
              <a:t>Exons 1 and 4 </a:t>
            </a:r>
            <a:r>
              <a:rPr lang="en-US" sz="2400" dirty="0">
                <a:latin typeface="Charter Roman" panose="02040503050506020203" pitchFamily="18" charset="0"/>
              </a:rPr>
              <a:t>localized to proximal dendritic regions (primary dendrites 60 µm away from soma)</a:t>
            </a:r>
          </a:p>
          <a:p>
            <a:r>
              <a:rPr lang="en-US" sz="2400" b="1" dirty="0">
                <a:latin typeface="Charter Roman" panose="02040503050506020203" pitchFamily="18" charset="0"/>
              </a:rPr>
              <a:t>Exons 2 and 6 (L-3’-UTR) </a:t>
            </a:r>
            <a:r>
              <a:rPr lang="en-US" sz="2400" dirty="0">
                <a:latin typeface="Charter Roman" panose="02040503050506020203" pitchFamily="18" charset="0"/>
              </a:rPr>
              <a:t>localized to distal dendrites (60 µm and further from soma)</a:t>
            </a:r>
          </a:p>
        </p:txBody>
      </p:sp>
      <p:pic>
        <p:nvPicPr>
          <p:cNvPr id="2051" name="Picture 3" descr="An external file that holds a picture, illustration, etc.&#10;Object name is pnas.1014168108fig06.jpg">
            <a:extLst>
              <a:ext uri="{FF2B5EF4-FFF2-40B4-BE49-F238E27FC236}">
                <a16:creationId xmlns:a16="http://schemas.microsoft.com/office/drawing/2014/main" id="{5F46BBE6-A4B0-9546-A8B1-6BEDED9C8E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5810"/>
          <a:stretch/>
        </p:blipFill>
        <p:spPr bwMode="auto">
          <a:xfrm>
            <a:off x="8943734" y="3346869"/>
            <a:ext cx="3248266" cy="3511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887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E8F536C9-3FB6-8E41-B148-52AED27DDFBC}"/>
              </a:ext>
            </a:extLst>
          </p:cNvPr>
          <p:cNvSpPr txBox="1">
            <a:spLocks/>
          </p:cNvSpPr>
          <p:nvPr/>
        </p:nvSpPr>
        <p:spPr>
          <a:xfrm>
            <a:off x="45961" y="110640"/>
            <a:ext cx="13078368" cy="628940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sz="3500" b="1" u="sng" dirty="0">
                <a:solidFill>
                  <a:srgbClr val="00B050"/>
                </a:solidFill>
                <a:latin typeface="Charter Roman" panose="02040503050506020203" pitchFamily="18" charset="0"/>
              </a:rPr>
              <a:t>IL </a:t>
            </a:r>
          </a:p>
          <a:p>
            <a:pPr marL="0" indent="0">
              <a:buNone/>
            </a:pPr>
            <a:r>
              <a:rPr lang="en-US" sz="3500" dirty="0">
                <a:solidFill>
                  <a:schemeClr val="tx1"/>
                </a:solidFill>
                <a:latin typeface="Charter Roman" panose="02040503050506020203" pitchFamily="18" charset="0"/>
              </a:rPr>
              <a:t>Fear extinction learning</a:t>
            </a:r>
          </a:p>
          <a:p>
            <a:pPr marL="0" indent="0">
              <a:buNone/>
            </a:pPr>
            <a:r>
              <a:rPr lang="en-US" sz="3500" dirty="0">
                <a:solidFill>
                  <a:schemeClr val="tx1"/>
                </a:solidFill>
                <a:latin typeface="Charter Roman" panose="02040503050506020203" pitchFamily="18" charset="0"/>
              </a:rPr>
              <a:t>    - Requires MAPK pathway</a:t>
            </a:r>
          </a:p>
          <a:p>
            <a:pPr marL="0" indent="0">
              <a:buNone/>
            </a:pPr>
            <a:r>
              <a:rPr lang="en-US" sz="3500" dirty="0">
                <a:solidFill>
                  <a:schemeClr val="tx1"/>
                </a:solidFill>
                <a:latin typeface="Charter Roman" panose="02040503050506020203" pitchFamily="18" charset="0"/>
              </a:rPr>
              <a:t>    - Consolidation protein synthesis dependent</a:t>
            </a:r>
          </a:p>
          <a:p>
            <a:pPr marL="0" indent="0">
              <a:buNone/>
            </a:pPr>
            <a:r>
              <a:rPr lang="en-US" sz="3500" dirty="0">
                <a:solidFill>
                  <a:schemeClr val="tx1"/>
                </a:solidFill>
                <a:latin typeface="Charter Roman" panose="02040503050506020203" pitchFamily="18" charset="0"/>
              </a:rPr>
              <a:t>    - BDNF infusion mimics fear extinction training (w/o training)</a:t>
            </a:r>
          </a:p>
          <a:p>
            <a:pPr marL="0" indent="0">
              <a:buNone/>
            </a:pPr>
            <a:r>
              <a:rPr lang="en-US" sz="3500" dirty="0">
                <a:solidFill>
                  <a:schemeClr val="tx1"/>
                </a:solidFill>
                <a:latin typeface="Charter Roman" panose="02040503050506020203" pitchFamily="18" charset="0"/>
              </a:rPr>
              <a:t>Inhibits drug seeking behavior</a:t>
            </a:r>
          </a:p>
          <a:p>
            <a:pPr marL="0" indent="0">
              <a:buNone/>
            </a:pPr>
            <a:r>
              <a:rPr lang="en-US" sz="3500" b="1" u="sng" dirty="0">
                <a:solidFill>
                  <a:srgbClr val="FF0000"/>
                </a:solidFill>
                <a:latin typeface="Charter Roman" panose="02040503050506020203" pitchFamily="18" charset="0"/>
              </a:rPr>
              <a:t>PrL</a:t>
            </a:r>
            <a:r>
              <a:rPr lang="en-US" sz="3500" dirty="0">
                <a:solidFill>
                  <a:srgbClr val="FF0000"/>
                </a:solidFill>
                <a:latin typeface="Charter Roman" panose="02040503050506020203" pitchFamily="18" charset="0"/>
              </a:rPr>
              <a:t> </a:t>
            </a:r>
            <a:endParaRPr lang="en-US" sz="3500" dirty="0">
              <a:solidFill>
                <a:schemeClr val="tx1"/>
              </a:solidFill>
              <a:latin typeface="Charter Roman" panose="02040503050506020203" pitchFamily="18" charset="0"/>
            </a:endParaRPr>
          </a:p>
          <a:p>
            <a:pPr marL="0" indent="0">
              <a:buNone/>
            </a:pPr>
            <a:r>
              <a:rPr lang="en-US" sz="3500" dirty="0">
                <a:solidFill>
                  <a:schemeClr val="tx1"/>
                </a:solidFill>
                <a:latin typeface="Charter Roman" panose="02040503050506020203" pitchFamily="18" charset="0"/>
              </a:rPr>
              <a:t>Fear expression</a:t>
            </a:r>
          </a:p>
          <a:p>
            <a:pPr marL="0" indent="0">
              <a:buNone/>
            </a:pPr>
            <a:r>
              <a:rPr lang="en-US" sz="3500" dirty="0">
                <a:solidFill>
                  <a:schemeClr val="tx1"/>
                </a:solidFill>
                <a:latin typeface="Charter Roman" panose="02040503050506020203" pitchFamily="18" charset="0"/>
              </a:rPr>
              <a:t>Fear conditioning </a:t>
            </a:r>
          </a:p>
          <a:p>
            <a:pPr marL="0" indent="0">
              <a:buNone/>
            </a:pPr>
            <a:r>
              <a:rPr lang="en-US" sz="3500" dirty="0">
                <a:solidFill>
                  <a:schemeClr val="tx1"/>
                </a:solidFill>
                <a:latin typeface="Charter Roman" panose="02040503050506020203" pitchFamily="18" charset="0"/>
              </a:rPr>
              <a:t>Drug seeking behavior</a:t>
            </a:r>
          </a:p>
          <a:p>
            <a:pPr marL="0" indent="0">
              <a:buNone/>
            </a:pPr>
            <a:endParaRPr lang="en-US" sz="2800" dirty="0">
              <a:latin typeface="Charter Roman" panose="02040503050506020203" pitchFamily="18" charset="0"/>
            </a:endParaRPr>
          </a:p>
          <a:p>
            <a:pPr marL="228600" lvl="1" indent="0">
              <a:buFont typeface="Arial" panose="020B0604020202020204" pitchFamily="34" charset="0"/>
              <a:buNone/>
            </a:pPr>
            <a:r>
              <a:rPr lang="en-US" sz="2800" dirty="0">
                <a:latin typeface="Charter Roman" panose="02040503050506020203" pitchFamily="18" charset="0"/>
              </a:rPr>
              <a:t>	</a:t>
            </a:r>
            <a:endParaRPr lang="en-US" dirty="0"/>
          </a:p>
          <a:p>
            <a:endParaRPr lang="en-US" dirty="0"/>
          </a:p>
        </p:txBody>
      </p:sp>
      <p:pic>
        <p:nvPicPr>
          <p:cNvPr id="16" name="Picture 2" descr="Image result for mouse prefrontal cortex atlas">
            <a:extLst>
              <a:ext uri="{FF2B5EF4-FFF2-40B4-BE49-F238E27FC236}">
                <a16:creationId xmlns:a16="http://schemas.microsoft.com/office/drawing/2014/main" id="{07FD8E08-3467-CF48-97ED-E26AF462E2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44" t="8619" r="5970" b="12312"/>
          <a:stretch/>
        </p:blipFill>
        <p:spPr bwMode="auto">
          <a:xfrm>
            <a:off x="7680457" y="3842114"/>
            <a:ext cx="4465582" cy="3102964"/>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04FF1130-D0D3-2344-A95A-95FB9421C76C}"/>
              </a:ext>
            </a:extLst>
          </p:cNvPr>
          <p:cNvGrpSpPr>
            <a:grpSpLocks noChangeAspect="1"/>
          </p:cNvGrpSpPr>
          <p:nvPr/>
        </p:nvGrpSpPr>
        <p:grpSpPr>
          <a:xfrm>
            <a:off x="9867429" y="4669137"/>
            <a:ext cx="676833" cy="1261794"/>
            <a:chOff x="10082452" y="982132"/>
            <a:chExt cx="543017" cy="1012324"/>
          </a:xfrm>
          <a:noFill/>
        </p:grpSpPr>
        <p:grpSp>
          <p:nvGrpSpPr>
            <p:cNvPr id="19" name="Group 18">
              <a:extLst>
                <a:ext uri="{FF2B5EF4-FFF2-40B4-BE49-F238E27FC236}">
                  <a16:creationId xmlns:a16="http://schemas.microsoft.com/office/drawing/2014/main" id="{5CE9BC64-8C9A-A74F-A432-46AD450DF7F5}"/>
                </a:ext>
              </a:extLst>
            </p:cNvPr>
            <p:cNvGrpSpPr/>
            <p:nvPr/>
          </p:nvGrpSpPr>
          <p:grpSpPr>
            <a:xfrm>
              <a:off x="10082452" y="982132"/>
              <a:ext cx="543017" cy="1012324"/>
              <a:chOff x="10096630" y="982132"/>
              <a:chExt cx="543017" cy="1012324"/>
            </a:xfrm>
            <a:grpFill/>
          </p:grpSpPr>
          <p:cxnSp>
            <p:nvCxnSpPr>
              <p:cNvPr id="21" name="Straight Connector 20">
                <a:extLst>
                  <a:ext uri="{FF2B5EF4-FFF2-40B4-BE49-F238E27FC236}">
                    <a16:creationId xmlns:a16="http://schemas.microsoft.com/office/drawing/2014/main" id="{64BBF505-9C52-8C48-800A-2693760C83B6}"/>
                  </a:ext>
                </a:extLst>
              </p:cNvPr>
              <p:cNvCxnSpPr/>
              <p:nvPr/>
            </p:nvCxnSpPr>
            <p:spPr>
              <a:xfrm flipV="1">
                <a:off x="10119811" y="982132"/>
                <a:ext cx="0" cy="995524"/>
              </a:xfrm>
              <a:prstGeom prst="line">
                <a:avLst/>
              </a:prstGeom>
              <a:grpFill/>
              <a:ln w="57150">
                <a:solidFill>
                  <a:schemeClr val="tx1">
                    <a:lumMod val="95000"/>
                    <a:lumOff val="5000"/>
                  </a:schemeClr>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A5FFACB7-6225-794A-BB32-66D9F40EB862}"/>
                  </a:ext>
                </a:extLst>
              </p:cNvPr>
              <p:cNvCxnSpPr>
                <a:cxnSpLocks/>
              </p:cNvCxnSpPr>
              <p:nvPr/>
            </p:nvCxnSpPr>
            <p:spPr>
              <a:xfrm>
                <a:off x="10096630" y="982132"/>
                <a:ext cx="543017" cy="265421"/>
              </a:xfrm>
              <a:prstGeom prst="line">
                <a:avLst/>
              </a:prstGeom>
              <a:grpFill/>
              <a:ln w="57150">
                <a:solidFill>
                  <a:schemeClr val="tx1">
                    <a:lumMod val="95000"/>
                    <a:lumOff val="5000"/>
                  </a:schemeClr>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7114962E-2CF7-A049-8FFA-DFD9405D6E70}"/>
                  </a:ext>
                </a:extLst>
              </p:cNvPr>
              <p:cNvCxnSpPr>
                <a:cxnSpLocks/>
              </p:cNvCxnSpPr>
              <p:nvPr/>
            </p:nvCxnSpPr>
            <p:spPr>
              <a:xfrm>
                <a:off x="10096630" y="1977656"/>
                <a:ext cx="445117" cy="0"/>
              </a:xfrm>
              <a:prstGeom prst="line">
                <a:avLst/>
              </a:prstGeom>
              <a:grpFill/>
              <a:ln w="57150">
                <a:solidFill>
                  <a:schemeClr val="tx1">
                    <a:lumMod val="95000"/>
                    <a:lumOff val="5000"/>
                  </a:schemeClr>
                </a:solidFill>
              </a:ln>
            </p:spPr>
            <p:style>
              <a:lnRef idx="1">
                <a:schemeClr val="accent2"/>
              </a:lnRef>
              <a:fillRef idx="0">
                <a:schemeClr val="accent2"/>
              </a:fillRef>
              <a:effectRef idx="0">
                <a:schemeClr val="accent2"/>
              </a:effectRef>
              <a:fontRef idx="minor">
                <a:schemeClr val="tx1"/>
              </a:fontRef>
            </p:style>
          </p:cxnSp>
          <p:sp>
            <p:nvSpPr>
              <p:cNvPr id="24" name="Freeform 23">
                <a:extLst>
                  <a:ext uri="{FF2B5EF4-FFF2-40B4-BE49-F238E27FC236}">
                    <a16:creationId xmlns:a16="http://schemas.microsoft.com/office/drawing/2014/main" id="{575CA92F-58A8-9A4C-85E2-184302735FB0}"/>
                  </a:ext>
                </a:extLst>
              </p:cNvPr>
              <p:cNvSpPr/>
              <p:nvPr/>
            </p:nvSpPr>
            <p:spPr>
              <a:xfrm>
                <a:off x="10483742" y="1236000"/>
                <a:ext cx="147505" cy="758456"/>
              </a:xfrm>
              <a:custGeom>
                <a:avLst/>
                <a:gdLst>
                  <a:gd name="connsiteX0" fmla="*/ 41179 w 147505"/>
                  <a:gd name="connsiteY0" fmla="*/ 758456 h 758456"/>
                  <a:gd name="connsiteX1" fmla="*/ 5737 w 147505"/>
                  <a:gd name="connsiteY1" fmla="*/ 368596 h 758456"/>
                  <a:gd name="connsiteX2" fmla="*/ 147505 w 147505"/>
                  <a:gd name="connsiteY2" fmla="*/ 0 h 758456"/>
                  <a:gd name="connsiteX3" fmla="*/ 147505 w 147505"/>
                  <a:gd name="connsiteY3" fmla="*/ 0 h 758456"/>
                </a:gdLst>
                <a:ahLst/>
                <a:cxnLst>
                  <a:cxn ang="0">
                    <a:pos x="connsiteX0" y="connsiteY0"/>
                  </a:cxn>
                  <a:cxn ang="0">
                    <a:pos x="connsiteX1" y="connsiteY1"/>
                  </a:cxn>
                  <a:cxn ang="0">
                    <a:pos x="connsiteX2" y="connsiteY2"/>
                  </a:cxn>
                  <a:cxn ang="0">
                    <a:pos x="connsiteX3" y="connsiteY3"/>
                  </a:cxn>
                </a:cxnLst>
                <a:rect l="l" t="t" r="r" b="b"/>
                <a:pathLst>
                  <a:path w="147505" h="758456">
                    <a:moveTo>
                      <a:pt x="41179" y="758456"/>
                    </a:moveTo>
                    <a:cubicBezTo>
                      <a:pt x="14597" y="626730"/>
                      <a:pt x="-11984" y="495005"/>
                      <a:pt x="5737" y="368596"/>
                    </a:cubicBezTo>
                    <a:cubicBezTo>
                      <a:pt x="23458" y="242187"/>
                      <a:pt x="147505" y="0"/>
                      <a:pt x="147505" y="0"/>
                    </a:cubicBezTo>
                    <a:lnTo>
                      <a:pt x="147505" y="0"/>
                    </a:lnTo>
                  </a:path>
                </a:pathLst>
              </a:custGeom>
              <a:grpFill/>
              <a:ln w="57150">
                <a:solidFill>
                  <a:schemeClr val="tx1">
                    <a:lumMod val="95000"/>
                    <a:lumOff val="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cxnSp>
          <p:nvCxnSpPr>
            <p:cNvPr id="20" name="Straight Connector 19">
              <a:extLst>
                <a:ext uri="{FF2B5EF4-FFF2-40B4-BE49-F238E27FC236}">
                  <a16:creationId xmlns:a16="http://schemas.microsoft.com/office/drawing/2014/main" id="{A85C8714-7CE5-8849-8F21-25153A33E1A5}"/>
                </a:ext>
              </a:extLst>
            </p:cNvPr>
            <p:cNvCxnSpPr/>
            <p:nvPr/>
          </p:nvCxnSpPr>
          <p:spPr>
            <a:xfrm flipH="1">
              <a:off x="10099780" y="1591062"/>
              <a:ext cx="352415" cy="0"/>
            </a:xfrm>
            <a:prstGeom prst="line">
              <a:avLst/>
            </a:prstGeom>
            <a:grpFill/>
            <a:ln w="254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610D4C3E-4601-F54A-97B4-31B927D9E3F1}"/>
              </a:ext>
            </a:extLst>
          </p:cNvPr>
          <p:cNvSpPr txBox="1"/>
          <p:nvPr/>
        </p:nvSpPr>
        <p:spPr>
          <a:xfrm>
            <a:off x="10042463" y="5041999"/>
            <a:ext cx="270978" cy="230832"/>
          </a:xfrm>
          <a:prstGeom prst="rect">
            <a:avLst/>
          </a:prstGeom>
          <a:solidFill>
            <a:schemeClr val="bg1"/>
          </a:solidFill>
        </p:spPr>
        <p:txBody>
          <a:bodyPr wrap="square" rtlCol="0">
            <a:spAutoFit/>
          </a:bodyPr>
          <a:lstStyle/>
          <a:p>
            <a:endParaRPr lang="en-US" sz="2400" dirty="0">
              <a:solidFill>
                <a:srgbClr val="00B050"/>
              </a:solidFill>
              <a:latin typeface="Charter Roman" panose="02040503050506020203" pitchFamily="18" charset="0"/>
            </a:endParaRPr>
          </a:p>
        </p:txBody>
      </p:sp>
      <p:sp>
        <p:nvSpPr>
          <p:cNvPr id="47" name="TextBox 46">
            <a:extLst>
              <a:ext uri="{FF2B5EF4-FFF2-40B4-BE49-F238E27FC236}">
                <a16:creationId xmlns:a16="http://schemas.microsoft.com/office/drawing/2014/main" id="{D19D5CA9-AE3C-5344-BFFD-8BC7CF1B6B12}"/>
              </a:ext>
            </a:extLst>
          </p:cNvPr>
          <p:cNvSpPr txBox="1"/>
          <p:nvPr/>
        </p:nvSpPr>
        <p:spPr>
          <a:xfrm>
            <a:off x="9968363" y="5516534"/>
            <a:ext cx="270978" cy="230832"/>
          </a:xfrm>
          <a:prstGeom prst="rect">
            <a:avLst/>
          </a:prstGeom>
          <a:solidFill>
            <a:schemeClr val="bg1"/>
          </a:solidFill>
        </p:spPr>
        <p:txBody>
          <a:bodyPr wrap="square" rtlCol="0">
            <a:spAutoFit/>
          </a:bodyPr>
          <a:lstStyle/>
          <a:p>
            <a:endParaRPr lang="en-US" sz="2400" dirty="0">
              <a:solidFill>
                <a:srgbClr val="00B050"/>
              </a:solidFill>
              <a:latin typeface="Charter Roman" panose="02040503050506020203" pitchFamily="18" charset="0"/>
            </a:endParaRPr>
          </a:p>
        </p:txBody>
      </p:sp>
      <p:sp>
        <p:nvSpPr>
          <p:cNvPr id="48" name="TextBox 47">
            <a:extLst>
              <a:ext uri="{FF2B5EF4-FFF2-40B4-BE49-F238E27FC236}">
                <a16:creationId xmlns:a16="http://schemas.microsoft.com/office/drawing/2014/main" id="{B945022E-C3B9-3743-B64B-0C70699C0ADE}"/>
              </a:ext>
            </a:extLst>
          </p:cNvPr>
          <p:cNvSpPr txBox="1"/>
          <p:nvPr/>
        </p:nvSpPr>
        <p:spPr>
          <a:xfrm>
            <a:off x="9923242" y="5469342"/>
            <a:ext cx="444352" cy="461665"/>
          </a:xfrm>
          <a:prstGeom prst="rect">
            <a:avLst/>
          </a:prstGeom>
          <a:noFill/>
        </p:spPr>
        <p:txBody>
          <a:bodyPr wrap="none" rtlCol="0">
            <a:spAutoFit/>
          </a:bodyPr>
          <a:lstStyle/>
          <a:p>
            <a:r>
              <a:rPr lang="en-US" sz="2400" dirty="0">
                <a:solidFill>
                  <a:srgbClr val="00B050"/>
                </a:solidFill>
                <a:latin typeface="Charter Roman" panose="02040503050506020203" pitchFamily="18" charset="0"/>
              </a:rPr>
              <a:t>IL</a:t>
            </a:r>
          </a:p>
        </p:txBody>
      </p:sp>
      <p:sp>
        <p:nvSpPr>
          <p:cNvPr id="49" name="TextBox 48">
            <a:extLst>
              <a:ext uri="{FF2B5EF4-FFF2-40B4-BE49-F238E27FC236}">
                <a16:creationId xmlns:a16="http://schemas.microsoft.com/office/drawing/2014/main" id="{3A435340-8787-BA4B-89B2-CB093BA64761}"/>
              </a:ext>
            </a:extLst>
          </p:cNvPr>
          <p:cNvSpPr txBox="1"/>
          <p:nvPr/>
        </p:nvSpPr>
        <p:spPr>
          <a:xfrm>
            <a:off x="9863452" y="4903291"/>
            <a:ext cx="633507" cy="461665"/>
          </a:xfrm>
          <a:prstGeom prst="rect">
            <a:avLst/>
          </a:prstGeom>
          <a:noFill/>
        </p:spPr>
        <p:txBody>
          <a:bodyPr wrap="none" rtlCol="0">
            <a:spAutoFit/>
          </a:bodyPr>
          <a:lstStyle/>
          <a:p>
            <a:r>
              <a:rPr lang="en-US" sz="2400" dirty="0">
                <a:solidFill>
                  <a:srgbClr val="FF0000"/>
                </a:solidFill>
                <a:latin typeface="Charter Roman" panose="02040503050506020203" pitchFamily="18" charset="0"/>
              </a:rPr>
              <a:t>PrL</a:t>
            </a:r>
          </a:p>
        </p:txBody>
      </p:sp>
    </p:spTree>
    <p:extLst>
      <p:ext uri="{BB962C8B-B14F-4D97-AF65-F5344CB8AC3E}">
        <p14:creationId xmlns:p14="http://schemas.microsoft.com/office/powerpoint/2010/main" val="14870287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0398" t="43481" r="-248"/>
          <a:stretch/>
        </p:blipFill>
        <p:spPr>
          <a:xfrm>
            <a:off x="19251" y="1343160"/>
            <a:ext cx="12192000" cy="4239491"/>
          </a:xfrm>
          <a:prstGeom prst="rect">
            <a:avLst/>
          </a:prstGeom>
        </p:spPr>
      </p:pic>
      <p:sp>
        <p:nvSpPr>
          <p:cNvPr id="7" name="TextBox 6"/>
          <p:cNvSpPr txBox="1"/>
          <p:nvPr/>
        </p:nvSpPr>
        <p:spPr>
          <a:xfrm>
            <a:off x="423512" y="205702"/>
            <a:ext cx="3060834" cy="369332"/>
          </a:xfrm>
          <a:prstGeom prst="rect">
            <a:avLst/>
          </a:prstGeom>
          <a:noFill/>
        </p:spPr>
        <p:txBody>
          <a:bodyPr wrap="square" rtlCol="0">
            <a:spAutoFit/>
          </a:bodyPr>
          <a:lstStyle/>
          <a:p>
            <a:r>
              <a:rPr lang="en-US" dirty="0"/>
              <a:t>(Price et al. 2019)</a:t>
            </a:r>
          </a:p>
        </p:txBody>
      </p:sp>
      <p:sp>
        <p:nvSpPr>
          <p:cNvPr id="8" name="TextBox 7"/>
          <p:cNvSpPr txBox="1"/>
          <p:nvPr/>
        </p:nvSpPr>
        <p:spPr>
          <a:xfrm>
            <a:off x="0" y="5582651"/>
            <a:ext cx="6200273" cy="1200329"/>
          </a:xfrm>
          <a:prstGeom prst="rect">
            <a:avLst/>
          </a:prstGeom>
          <a:noFill/>
        </p:spPr>
        <p:txBody>
          <a:bodyPr wrap="square" rtlCol="0">
            <a:spAutoFit/>
          </a:bodyPr>
          <a:lstStyle/>
          <a:p>
            <a:pPr marL="285750" indent="-285750">
              <a:buFont typeface="Arial" panose="020B0604020202020204" pitchFamily="34" charset="0"/>
              <a:buChar char="•"/>
            </a:pPr>
            <a:r>
              <a:rPr lang="en-US" dirty="0"/>
              <a:t>5-HT</a:t>
            </a:r>
            <a:r>
              <a:rPr lang="en-US" baseline="-25000" dirty="0"/>
              <a:t>2A</a:t>
            </a:r>
            <a:r>
              <a:rPr lang="en-US" dirty="0"/>
              <a:t> 5-HT</a:t>
            </a:r>
            <a:r>
              <a:rPr lang="en-US" baseline="-25000" dirty="0"/>
              <a:t>2C</a:t>
            </a:r>
            <a:r>
              <a:rPr lang="en-US" dirty="0"/>
              <a:t> heterodimers driven by 5-HT</a:t>
            </a:r>
            <a:r>
              <a:rPr lang="en-US" baseline="-25000" dirty="0"/>
              <a:t>2C </a:t>
            </a:r>
            <a:r>
              <a:rPr lang="en-US" dirty="0" err="1"/>
              <a:t>protomer</a:t>
            </a:r>
            <a:endParaRPr lang="en-US" dirty="0"/>
          </a:p>
          <a:p>
            <a:endParaRPr lang="en-US" dirty="0"/>
          </a:p>
          <a:p>
            <a:pPr marL="285750" indent="-285750">
              <a:buFont typeface="Arial" panose="020B0604020202020204" pitchFamily="34" charset="0"/>
              <a:buChar char="•"/>
            </a:pPr>
            <a:r>
              <a:rPr lang="en-US" dirty="0"/>
              <a:t>Heterodimers blunt the 2A pathway</a:t>
            </a:r>
          </a:p>
          <a:p>
            <a:pPr marL="742950" lvl="1" indent="-285750">
              <a:buFont typeface="Arial" panose="020B0604020202020204" pitchFamily="34" charset="0"/>
              <a:buChar char="•"/>
            </a:pPr>
            <a:r>
              <a:rPr lang="en-US" dirty="0"/>
              <a:t>5-HT has higher affinity for 2C</a:t>
            </a:r>
          </a:p>
        </p:txBody>
      </p:sp>
    </p:spTree>
    <p:extLst>
      <p:ext uri="{BB962C8B-B14F-4D97-AF65-F5344CB8AC3E}">
        <p14:creationId xmlns:p14="http://schemas.microsoft.com/office/powerpoint/2010/main" val="25530605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4331292"/>
          </a:xfrm>
          <a:prstGeom prst="rect">
            <a:avLst/>
          </a:prstGeom>
        </p:spPr>
      </p:pic>
    </p:spTree>
    <p:extLst>
      <p:ext uri="{BB962C8B-B14F-4D97-AF65-F5344CB8AC3E}">
        <p14:creationId xmlns:p14="http://schemas.microsoft.com/office/powerpoint/2010/main" val="20099737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GABA A5 somatostatin">
            <a:extLst>
              <a:ext uri="{FF2B5EF4-FFF2-40B4-BE49-F238E27FC236}">
                <a16:creationId xmlns:a16="http://schemas.microsoft.com/office/drawing/2014/main" id="{7BEB494E-3833-B940-9A6B-E98887FBB3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947" b="55896"/>
          <a:stretch/>
        </p:blipFill>
        <p:spPr bwMode="auto">
          <a:xfrm>
            <a:off x="0" y="-17007"/>
            <a:ext cx="4865785" cy="3268134"/>
          </a:xfrm>
          <a:prstGeom prst="rect">
            <a:avLst/>
          </a:prstGeom>
          <a:noFill/>
          <a:ln w="31750" cap="sq">
            <a:solidFill>
              <a:srgbClr val="FFFFFF"/>
            </a:solidFill>
            <a:miter lim="800000"/>
          </a:ln>
          <a:extLst>
            <a:ext uri="{909E8E84-426E-40DD-AFC4-6F175D3DCCD1}">
              <a14:hiddenFill xmlns:a14="http://schemas.microsoft.com/office/drawing/2010/main">
                <a:solidFill>
                  <a:srgbClr val="FFFFFF"/>
                </a:solidFill>
              </a14:hiddenFill>
            </a:ext>
          </a:extLst>
        </p:spPr>
      </p:pic>
      <p:pic>
        <p:nvPicPr>
          <p:cNvPr id="7172" name="Picture 4" descr="Image result for GABA A5 somatostatin">
            <a:extLst>
              <a:ext uri="{FF2B5EF4-FFF2-40B4-BE49-F238E27FC236}">
                <a16:creationId xmlns:a16="http://schemas.microsoft.com/office/drawing/2014/main" id="{2915F9F8-CE9A-D249-A440-FC0DF80823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45283"/>
          <a:stretch/>
        </p:blipFill>
        <p:spPr bwMode="auto">
          <a:xfrm>
            <a:off x="1127862" y="3251127"/>
            <a:ext cx="3626413" cy="3750260"/>
          </a:xfrm>
          <a:prstGeom prst="rect">
            <a:avLst/>
          </a:prstGeom>
          <a:noFill/>
          <a:ln w="31750" cap="sq">
            <a:solidFill>
              <a:srgbClr val="FFFFFF"/>
            </a:solidFill>
            <a:miter lim="800000"/>
          </a:ln>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B2969649-E5FC-3541-8DE4-5578704EAFD2}"/>
              </a:ext>
            </a:extLst>
          </p:cNvPr>
          <p:cNvSpPr>
            <a:spLocks noGrp="1"/>
          </p:cNvSpPr>
          <p:nvPr>
            <p:ph idx="1"/>
          </p:nvPr>
        </p:nvSpPr>
        <p:spPr>
          <a:xfrm>
            <a:off x="4865785" y="281197"/>
            <a:ext cx="7326215" cy="6379188"/>
          </a:xfrm>
        </p:spPr>
        <p:txBody>
          <a:bodyPr>
            <a:normAutofit/>
          </a:bodyPr>
          <a:lstStyle/>
          <a:p>
            <a:pPr marL="0" indent="0">
              <a:lnSpc>
                <a:spcPct val="90000"/>
              </a:lnSpc>
              <a:buNone/>
            </a:pPr>
            <a:r>
              <a:rPr lang="en-US" sz="2400" dirty="0">
                <a:latin typeface="Charter Roman" panose="02040503050506020203" pitchFamily="18" charset="0"/>
              </a:rPr>
              <a:t>(Oh et al 2018)</a:t>
            </a:r>
          </a:p>
          <a:p>
            <a:pPr marL="0" indent="0">
              <a:lnSpc>
                <a:spcPct val="90000"/>
              </a:lnSpc>
              <a:buNone/>
            </a:pPr>
            <a:r>
              <a:rPr lang="en-US" sz="2400" u="sng" dirty="0">
                <a:latin typeface="Charter Roman" panose="02040503050506020203" pitchFamily="18" charset="0"/>
              </a:rPr>
              <a:t>In MDD</a:t>
            </a:r>
          </a:p>
          <a:p>
            <a:pPr marL="0" indent="0">
              <a:lnSpc>
                <a:spcPct val="90000"/>
              </a:lnSpc>
              <a:buNone/>
            </a:pPr>
            <a:r>
              <a:rPr lang="en-US" sz="2400" dirty="0">
                <a:latin typeface="Charter Roman" panose="02040503050506020203" pitchFamily="18" charset="0"/>
              </a:rPr>
              <a:t>SST reduction &amp; BDNF and/or TRK</a:t>
            </a:r>
            <a:r>
              <a:rPr lang="en-US" sz="2400" baseline="-25000" dirty="0">
                <a:latin typeface="Charter Roman" panose="02040503050506020203" pitchFamily="18" charset="0"/>
              </a:rPr>
              <a:t>B</a:t>
            </a:r>
            <a:r>
              <a:rPr lang="en-US" sz="2400" dirty="0">
                <a:latin typeface="Charter Roman" panose="02040503050506020203" pitchFamily="18" charset="0"/>
              </a:rPr>
              <a:t> downregulation </a:t>
            </a:r>
          </a:p>
          <a:p>
            <a:pPr lvl="1">
              <a:lnSpc>
                <a:spcPct val="90000"/>
              </a:lnSpc>
            </a:pPr>
            <a:r>
              <a:rPr lang="en-US" sz="2400" dirty="0" err="1">
                <a:latin typeface="Charter Roman" panose="02040503050506020203" pitchFamily="18" charset="0"/>
              </a:rPr>
              <a:t>Sst</a:t>
            </a:r>
            <a:r>
              <a:rPr lang="en-US" sz="2400" dirty="0">
                <a:latin typeface="Charter Roman" panose="02040503050506020203" pitchFamily="18" charset="0"/>
              </a:rPr>
              <a:t> expression is highly dependent on </a:t>
            </a:r>
            <a:r>
              <a:rPr lang="en-US" sz="2400" dirty="0" err="1">
                <a:latin typeface="Charter Roman" panose="02040503050506020203" pitchFamily="18" charset="0"/>
              </a:rPr>
              <a:t>Bdnf</a:t>
            </a:r>
            <a:r>
              <a:rPr lang="en-US" sz="2400" dirty="0">
                <a:latin typeface="Charter Roman" panose="02040503050506020203" pitchFamily="18" charset="0"/>
              </a:rPr>
              <a:t> expression </a:t>
            </a:r>
          </a:p>
          <a:p>
            <a:pPr marL="0" indent="0">
              <a:lnSpc>
                <a:spcPct val="90000"/>
              </a:lnSpc>
              <a:buNone/>
            </a:pPr>
            <a:r>
              <a:rPr lang="en-US" sz="2400" dirty="0">
                <a:latin typeface="Charter Roman" panose="02040503050506020203" pitchFamily="18" charset="0"/>
              </a:rPr>
              <a:t>Transcriptome analysis of human PFC</a:t>
            </a:r>
          </a:p>
          <a:p>
            <a:pPr lvl="1">
              <a:lnSpc>
                <a:spcPct val="90000"/>
              </a:lnSpc>
            </a:pPr>
            <a:r>
              <a:rPr lang="en-US" sz="2400" dirty="0">
                <a:latin typeface="Charter Roman" panose="02040503050506020203" pitchFamily="18" charset="0"/>
              </a:rPr>
              <a:t>Expression of </a:t>
            </a:r>
            <a:r>
              <a:rPr lang="en-US" sz="2400" b="1" dirty="0">
                <a:latin typeface="Charter Roman" panose="02040503050506020203" pitchFamily="18" charset="0"/>
              </a:rPr>
              <a:t>GABRA5</a:t>
            </a:r>
            <a:r>
              <a:rPr lang="en-US" sz="2400" dirty="0">
                <a:latin typeface="Charter Roman" panose="02040503050506020203" pitchFamily="18" charset="0"/>
              </a:rPr>
              <a:t> showed the highest correlation with BDNF levels </a:t>
            </a:r>
          </a:p>
          <a:p>
            <a:pPr lvl="2">
              <a:lnSpc>
                <a:spcPct val="90000"/>
              </a:lnSpc>
            </a:pPr>
            <a:r>
              <a:rPr lang="en-US" sz="2400" dirty="0">
                <a:latin typeface="Charter Roman" panose="02040503050506020203" pitchFamily="18" charset="0"/>
              </a:rPr>
              <a:t>Subunit enriched adjacent to dendritic GABAergic synapses that mediates the function of SST neurons </a:t>
            </a:r>
          </a:p>
          <a:p>
            <a:pPr lvl="1">
              <a:lnSpc>
                <a:spcPct val="90000"/>
              </a:lnSpc>
            </a:pPr>
            <a:r>
              <a:rPr lang="en-US" sz="2400" dirty="0">
                <a:latin typeface="Charter Roman" panose="02040503050506020203" pitchFamily="18" charset="0"/>
              </a:rPr>
              <a:t>Suggests local BDNF supply may play a role in maintaining the function of SST neurons on pyramidal cell dendrites. </a:t>
            </a:r>
          </a:p>
          <a:p>
            <a:pPr lvl="1">
              <a:lnSpc>
                <a:spcPct val="90000"/>
              </a:lnSpc>
            </a:pPr>
            <a:endParaRPr lang="en-US" sz="2400" dirty="0">
              <a:latin typeface="Charter Roman" panose="02040503050506020203" pitchFamily="18" charset="0"/>
            </a:endParaRPr>
          </a:p>
        </p:txBody>
      </p:sp>
    </p:spTree>
    <p:extLst>
      <p:ext uri="{BB962C8B-B14F-4D97-AF65-F5344CB8AC3E}">
        <p14:creationId xmlns:p14="http://schemas.microsoft.com/office/powerpoint/2010/main" val="289059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dissolve">
                                      <p:cBhvr>
                                        <p:cTn id="7" dur="500"/>
                                        <p:tgtEl>
                                          <p:spTgt spid="5">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dissolve">
                                      <p:cBhvr>
                                        <p:cTn id="10" dur="500"/>
                                        <p:tgtEl>
                                          <p:spTgt spid="5">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dissolve">
                                      <p:cBhvr>
                                        <p:cTn id="15" dur="500"/>
                                        <p:tgtEl>
                                          <p:spTgt spid="5">
                                            <p:txEl>
                                              <p:pRg st="4" end="4"/>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Effect transition="in" filter="dissolve">
                                      <p:cBhvr>
                                        <p:cTn id="18" dur="500"/>
                                        <p:tgtEl>
                                          <p:spTgt spid="5">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dissolve">
                                      <p:cBhvr>
                                        <p:cTn id="23" dur="500"/>
                                        <p:tgtEl>
                                          <p:spTgt spid="5">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dissolve">
                                      <p:cBhvr>
                                        <p:cTn id="28"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9DCE6E-312F-EC41-BF51-9DBCBDE6B637}"/>
              </a:ext>
            </a:extLst>
          </p:cNvPr>
          <p:cNvSpPr>
            <a:spLocks noGrp="1"/>
          </p:cNvSpPr>
          <p:nvPr>
            <p:ph idx="1"/>
          </p:nvPr>
        </p:nvSpPr>
        <p:spPr>
          <a:xfrm>
            <a:off x="0" y="-474054"/>
            <a:ext cx="12192000" cy="3255252"/>
          </a:xfrm>
        </p:spPr>
        <p:txBody>
          <a:bodyPr>
            <a:noAutofit/>
          </a:bodyPr>
          <a:lstStyle/>
          <a:p>
            <a:pPr marL="0" indent="0">
              <a:lnSpc>
                <a:spcPct val="90000"/>
              </a:lnSpc>
              <a:buNone/>
            </a:pPr>
            <a:endParaRPr lang="en-US" sz="2400" dirty="0">
              <a:latin typeface="Charter Roman" panose="02040503050506020203" pitchFamily="18" charset="0"/>
            </a:endParaRPr>
          </a:p>
          <a:p>
            <a:pPr marL="0" indent="0">
              <a:lnSpc>
                <a:spcPct val="90000"/>
              </a:lnSpc>
              <a:buNone/>
            </a:pPr>
            <a:r>
              <a:rPr lang="en-US" sz="2400" u="sng" dirty="0"/>
              <a:t>Postmortem human MDD </a:t>
            </a:r>
          </a:p>
          <a:p>
            <a:pPr lvl="1">
              <a:lnSpc>
                <a:spcPct val="90000"/>
              </a:lnSpc>
            </a:pPr>
            <a:r>
              <a:rPr lang="en-US" sz="2400" dirty="0"/>
              <a:t>Decreased L-3’-UTR-BDNF transcripts </a:t>
            </a:r>
            <a:r>
              <a:rPr lang="en-US" sz="2400" dirty="0" err="1"/>
              <a:t>dlPFC</a:t>
            </a:r>
            <a:r>
              <a:rPr lang="en-US" sz="2400" dirty="0"/>
              <a:t> of humans</a:t>
            </a:r>
          </a:p>
          <a:p>
            <a:pPr lvl="1">
              <a:lnSpc>
                <a:spcPct val="90000"/>
              </a:lnSpc>
            </a:pPr>
            <a:r>
              <a:rPr lang="en-US" sz="2400" dirty="0"/>
              <a:t>Decreased </a:t>
            </a:r>
            <a:r>
              <a:rPr lang="en-US" sz="2400" i="1" dirty="0"/>
              <a:t>Somatostatin, Neuropeptide-Y, </a:t>
            </a:r>
            <a:r>
              <a:rPr lang="en-US" sz="2400" i="1" dirty="0" err="1"/>
              <a:t>Cortistatin</a:t>
            </a:r>
            <a:r>
              <a:rPr lang="en-US" sz="2400" i="1" dirty="0"/>
              <a:t> </a:t>
            </a:r>
            <a:r>
              <a:rPr lang="en-US" sz="2400" dirty="0"/>
              <a:t>genes  (dendrite targeting)</a:t>
            </a:r>
          </a:p>
          <a:p>
            <a:pPr lvl="2">
              <a:lnSpc>
                <a:spcPct val="90000"/>
              </a:lnSpc>
            </a:pPr>
            <a:r>
              <a:rPr lang="en-US" sz="2400" dirty="0"/>
              <a:t>Not Parvalbumin</a:t>
            </a:r>
          </a:p>
          <a:p>
            <a:pPr marL="0" indent="0">
              <a:lnSpc>
                <a:spcPct val="90000"/>
              </a:lnSpc>
              <a:buNone/>
            </a:pPr>
            <a:r>
              <a:rPr lang="en-US" sz="2400" u="sng" dirty="0"/>
              <a:t>7-week UCMS in mice</a:t>
            </a:r>
          </a:p>
          <a:p>
            <a:pPr lvl="1">
              <a:lnSpc>
                <a:spcPct val="90000"/>
              </a:lnSpc>
            </a:pPr>
            <a:r>
              <a:rPr lang="en-US" sz="2400" dirty="0"/>
              <a:t>Decreased L-3’-UTR BDNF in mPFC</a:t>
            </a:r>
          </a:p>
          <a:p>
            <a:pPr>
              <a:lnSpc>
                <a:spcPct val="90000"/>
              </a:lnSpc>
            </a:pPr>
            <a:r>
              <a:rPr lang="en-US" sz="2400" dirty="0">
                <a:latin typeface="Charter Roman" panose="02040503050506020203" pitchFamily="18" charset="0"/>
              </a:rPr>
              <a:t>shRNA to knock down dendritic </a:t>
            </a:r>
            <a:r>
              <a:rPr lang="en-US" sz="2400" dirty="0" err="1">
                <a:latin typeface="Charter Roman" panose="02040503050506020203" pitchFamily="18" charset="0"/>
              </a:rPr>
              <a:t>Bdnf</a:t>
            </a:r>
            <a:r>
              <a:rPr lang="en-US" sz="2400" dirty="0">
                <a:latin typeface="Charter Roman" panose="02040503050506020203" pitchFamily="18" charset="0"/>
              </a:rPr>
              <a:t> mRNA mouse mPFC</a:t>
            </a:r>
          </a:p>
          <a:p>
            <a:pPr>
              <a:lnSpc>
                <a:spcPct val="90000"/>
              </a:lnSpc>
            </a:pPr>
            <a:endParaRPr lang="en-US" sz="2400" dirty="0"/>
          </a:p>
        </p:txBody>
      </p:sp>
      <p:pic>
        <p:nvPicPr>
          <p:cNvPr id="9217" name="Picture 1" descr="page7image5906752">
            <a:extLst>
              <a:ext uri="{FF2B5EF4-FFF2-40B4-BE49-F238E27FC236}">
                <a16:creationId xmlns:a16="http://schemas.microsoft.com/office/drawing/2014/main" id="{FD498DE3-D384-2C4C-A0B6-C5052B98D1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224" t="3100" b="64341"/>
          <a:stretch/>
        </p:blipFill>
        <p:spPr bwMode="auto">
          <a:xfrm>
            <a:off x="2858972" y="3136603"/>
            <a:ext cx="9474795" cy="3721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05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Rectangle 70">
            <a:extLst>
              <a:ext uri="{FF2B5EF4-FFF2-40B4-BE49-F238E27FC236}">
                <a16:creationId xmlns:a16="http://schemas.microsoft.com/office/drawing/2014/main" id="{C3A694C2-50DA-401D-9E8A-3621EBF0C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9" name="Picture 1" descr="page7image5921312">
            <a:extLst>
              <a:ext uri="{FF2B5EF4-FFF2-40B4-BE49-F238E27FC236}">
                <a16:creationId xmlns:a16="http://schemas.microsoft.com/office/drawing/2014/main" id="{7AC58A0F-C156-D844-B539-49956E32B5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 y="127693"/>
            <a:ext cx="12176861" cy="6730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9593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A8C80CC3-8AA3-D242-8CC8-0756AD7FCC1B}"/>
              </a:ext>
            </a:extLst>
          </p:cNvPr>
          <p:cNvSpPr txBox="1"/>
          <p:nvPr/>
        </p:nvSpPr>
        <p:spPr>
          <a:xfrm>
            <a:off x="10755064" y="5403569"/>
            <a:ext cx="1196353" cy="646331"/>
          </a:xfrm>
          <a:prstGeom prst="rect">
            <a:avLst/>
          </a:prstGeom>
          <a:noFill/>
        </p:spPr>
        <p:txBody>
          <a:bodyPr wrap="none" rtlCol="0">
            <a:spAutoFit/>
          </a:bodyPr>
          <a:lstStyle/>
          <a:p>
            <a:r>
              <a:rPr lang="en-US" dirty="0">
                <a:solidFill>
                  <a:srgbClr val="00B050"/>
                </a:solidFill>
              </a:rPr>
              <a:t>Anti-stress</a:t>
            </a:r>
          </a:p>
          <a:p>
            <a:pPr algn="ctr"/>
            <a:r>
              <a:rPr lang="en-US" dirty="0">
                <a:solidFill>
                  <a:srgbClr val="00B050"/>
                </a:solidFill>
              </a:rPr>
              <a:t>Behavior</a:t>
            </a:r>
          </a:p>
        </p:txBody>
      </p:sp>
      <mc:AlternateContent xmlns:mc="http://schemas.openxmlformats.org/markup-compatibility/2006" xmlns:p14="http://schemas.microsoft.com/office/powerpoint/2010/main">
        <mc:Choice Requires="p14">
          <p:contentPart p14:bwMode="auto" r:id="rId2">
            <p14:nvContentPartPr>
              <p14:cNvPr id="41" name="Ink 40">
                <a:extLst>
                  <a:ext uri="{FF2B5EF4-FFF2-40B4-BE49-F238E27FC236}">
                    <a16:creationId xmlns:a16="http://schemas.microsoft.com/office/drawing/2014/main" id="{4062E0A5-013B-3F48-9EFF-EC5269983E36}"/>
                  </a:ext>
                </a:extLst>
              </p14:cNvPr>
              <p14:cNvContentPartPr/>
              <p14:nvPr/>
            </p14:nvContentPartPr>
            <p14:xfrm>
              <a:off x="1198235" y="1030736"/>
              <a:ext cx="3713830" cy="5172878"/>
            </p14:xfrm>
          </p:contentPart>
        </mc:Choice>
        <mc:Fallback xmlns="">
          <p:pic>
            <p:nvPicPr>
              <p:cNvPr id="41" name="Ink 40">
                <a:extLst>
                  <a:ext uri="{FF2B5EF4-FFF2-40B4-BE49-F238E27FC236}">
                    <a16:creationId xmlns:a16="http://schemas.microsoft.com/office/drawing/2014/main" id="{4062E0A5-013B-3F48-9EFF-EC5269983E36}"/>
                  </a:ext>
                </a:extLst>
              </p:cNvPr>
              <p:cNvPicPr/>
              <p:nvPr/>
            </p:nvPicPr>
            <p:blipFill>
              <a:blip r:embed="rId3"/>
              <a:stretch>
                <a:fillRect/>
              </a:stretch>
            </p:blipFill>
            <p:spPr>
              <a:xfrm>
                <a:off x="1185636" y="1018136"/>
                <a:ext cx="3739028" cy="5197718"/>
              </a:xfrm>
              <a:prstGeom prst="rect">
                <a:avLst/>
              </a:prstGeom>
            </p:spPr>
          </p:pic>
        </mc:Fallback>
      </mc:AlternateContent>
      <p:sp>
        <p:nvSpPr>
          <p:cNvPr id="4" name="TextBox 3">
            <a:extLst>
              <a:ext uri="{FF2B5EF4-FFF2-40B4-BE49-F238E27FC236}">
                <a16:creationId xmlns:a16="http://schemas.microsoft.com/office/drawing/2014/main" id="{398EB657-5B01-4A4C-B507-352CA060262E}"/>
              </a:ext>
            </a:extLst>
          </p:cNvPr>
          <p:cNvSpPr txBox="1"/>
          <p:nvPr/>
        </p:nvSpPr>
        <p:spPr>
          <a:xfrm>
            <a:off x="98888" y="0"/>
            <a:ext cx="12077614" cy="830997"/>
          </a:xfrm>
          <a:prstGeom prst="rect">
            <a:avLst/>
          </a:prstGeom>
          <a:solidFill>
            <a:schemeClr val="bg1"/>
          </a:solidFill>
          <a:ln w="57150">
            <a:solidFill>
              <a:schemeClr val="tx1">
                <a:lumMod val="75000"/>
                <a:lumOff val="25000"/>
              </a:schemeClr>
            </a:solidFill>
          </a:ln>
        </p:spPr>
        <p:txBody>
          <a:bodyPr wrap="square" rtlCol="0">
            <a:spAutoFit/>
          </a:bodyPr>
          <a:lstStyle/>
          <a:p>
            <a:pPr algn="ctr"/>
            <a:r>
              <a:rPr lang="en-US" sz="4800" dirty="0">
                <a:latin typeface="Charter Roman" panose="02040503050506020203" pitchFamily="18" charset="0"/>
              </a:rPr>
              <a:t>Psychedelics Restore </a:t>
            </a:r>
            <a:r>
              <a:rPr lang="en-US" sz="4800" dirty="0">
                <a:solidFill>
                  <a:srgbClr val="00B050"/>
                </a:solidFill>
                <a:latin typeface="Charter Roman" panose="02040503050506020203" pitchFamily="18" charset="0"/>
              </a:rPr>
              <a:t>IL </a:t>
            </a:r>
            <a:r>
              <a:rPr lang="en-US" sz="4800" dirty="0">
                <a:latin typeface="Charter Roman" panose="02040503050506020203" pitchFamily="18" charset="0"/>
              </a:rPr>
              <a:t>connectivity?</a:t>
            </a:r>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03A249F5-0164-D44D-A984-CAFC85A9D8E8}"/>
                  </a:ext>
                </a:extLst>
              </p14:cNvPr>
              <p14:cNvContentPartPr/>
              <p14:nvPr/>
            </p14:nvContentPartPr>
            <p14:xfrm>
              <a:off x="1193821" y="1211079"/>
              <a:ext cx="3693772" cy="4992535"/>
            </p14:xfrm>
          </p:contentPart>
        </mc:Choice>
        <mc:Fallback xmlns="">
          <p:pic>
            <p:nvPicPr>
              <p:cNvPr id="5" name="Ink 4">
                <a:extLst>
                  <a:ext uri="{FF2B5EF4-FFF2-40B4-BE49-F238E27FC236}">
                    <a16:creationId xmlns:a16="http://schemas.microsoft.com/office/drawing/2014/main" id="{03A249F5-0164-D44D-A984-CAFC85A9D8E8}"/>
                  </a:ext>
                </a:extLst>
              </p:cNvPr>
              <p:cNvPicPr/>
              <p:nvPr/>
            </p:nvPicPr>
            <p:blipFill>
              <a:blip r:embed="rId3"/>
              <a:stretch>
                <a:fillRect/>
              </a:stretch>
            </p:blipFill>
            <p:spPr>
              <a:xfrm>
                <a:off x="1181220" y="1198478"/>
                <a:ext cx="3718973" cy="5017737"/>
              </a:xfrm>
              <a:prstGeom prst="rect">
                <a:avLst/>
              </a:prstGeom>
            </p:spPr>
          </p:pic>
        </mc:Fallback>
      </mc:AlternateContent>
      <p:grpSp>
        <p:nvGrpSpPr>
          <p:cNvPr id="6" name="Group 5">
            <a:extLst>
              <a:ext uri="{FF2B5EF4-FFF2-40B4-BE49-F238E27FC236}">
                <a16:creationId xmlns:a16="http://schemas.microsoft.com/office/drawing/2014/main" id="{BC581355-F6E4-8643-BF98-F9EEECFE0672}"/>
              </a:ext>
            </a:extLst>
          </p:cNvPr>
          <p:cNvGrpSpPr/>
          <p:nvPr/>
        </p:nvGrpSpPr>
        <p:grpSpPr>
          <a:xfrm>
            <a:off x="2248818" y="4245428"/>
            <a:ext cx="2079380" cy="1806276"/>
            <a:chOff x="1608029" y="3792562"/>
            <a:chExt cx="961367" cy="716639"/>
          </a:xfrm>
        </p:grpSpPr>
        <p:sp>
          <p:nvSpPr>
            <p:cNvPr id="7" name="Triangle 6">
              <a:extLst>
                <a:ext uri="{FF2B5EF4-FFF2-40B4-BE49-F238E27FC236}">
                  <a16:creationId xmlns:a16="http://schemas.microsoft.com/office/drawing/2014/main" id="{A524ADD7-834B-5345-B376-C0776E2549F8}"/>
                </a:ext>
              </a:extLst>
            </p:cNvPr>
            <p:cNvSpPr/>
            <p:nvPr/>
          </p:nvSpPr>
          <p:spPr>
            <a:xfrm rot="10800000">
              <a:off x="1608029" y="3792562"/>
              <a:ext cx="712071" cy="627592"/>
            </a:xfrm>
            <a:prstGeom prst="triangle">
              <a:avLst/>
            </a:prstGeom>
            <a:solidFill>
              <a:schemeClr val="accent4">
                <a:lumMod val="60000"/>
                <a:lumOff val="40000"/>
              </a:schemeClr>
            </a:solid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58E0609-BA2D-204E-819C-6098687EC80D}"/>
                </a:ext>
              </a:extLst>
            </p:cNvPr>
            <p:cNvSpPr txBox="1"/>
            <p:nvPr/>
          </p:nvSpPr>
          <p:spPr>
            <a:xfrm>
              <a:off x="1839597" y="4109091"/>
              <a:ext cx="729799" cy="400110"/>
            </a:xfrm>
            <a:prstGeom prst="rect">
              <a:avLst/>
            </a:prstGeom>
            <a:noFill/>
          </p:spPr>
          <p:txBody>
            <a:bodyPr wrap="square" rtlCol="0">
              <a:spAutoFit/>
            </a:bodyPr>
            <a:lstStyle/>
            <a:p>
              <a:r>
                <a:rPr lang="en-US" sz="2000" dirty="0"/>
                <a:t>Glu</a:t>
              </a:r>
            </a:p>
          </p:txBody>
        </p:sp>
      </p:grpSp>
      <p:sp>
        <p:nvSpPr>
          <p:cNvPr id="9" name="TextBox 8">
            <a:extLst>
              <a:ext uri="{FF2B5EF4-FFF2-40B4-BE49-F238E27FC236}">
                <a16:creationId xmlns:a16="http://schemas.microsoft.com/office/drawing/2014/main" id="{ED61ABB9-1ECD-F74F-9779-C14D192330F4}"/>
              </a:ext>
            </a:extLst>
          </p:cNvPr>
          <p:cNvSpPr txBox="1"/>
          <p:nvPr/>
        </p:nvSpPr>
        <p:spPr>
          <a:xfrm>
            <a:off x="525425" y="6306655"/>
            <a:ext cx="2530185" cy="646331"/>
          </a:xfrm>
          <a:prstGeom prst="rect">
            <a:avLst/>
          </a:prstGeom>
          <a:noFill/>
        </p:spPr>
        <p:txBody>
          <a:bodyPr wrap="square" rtlCol="0">
            <a:spAutoFit/>
          </a:bodyPr>
          <a:lstStyle/>
          <a:p>
            <a:r>
              <a:rPr lang="en-US" sz="3600" dirty="0">
                <a:solidFill>
                  <a:srgbClr val="00B050"/>
                </a:solidFill>
                <a:latin typeface="Charter Roman" panose="02040503050506020203" pitchFamily="18" charset="0"/>
              </a:rPr>
              <a:t>IL (layer V)</a:t>
            </a:r>
          </a:p>
        </p:txBody>
      </p:sp>
      <p:sp>
        <p:nvSpPr>
          <p:cNvPr id="10" name="Content Placeholder 2">
            <a:extLst>
              <a:ext uri="{FF2B5EF4-FFF2-40B4-BE49-F238E27FC236}">
                <a16:creationId xmlns:a16="http://schemas.microsoft.com/office/drawing/2014/main" id="{15E62B52-1FE7-B54F-8701-D9102AD0A400}"/>
              </a:ext>
            </a:extLst>
          </p:cNvPr>
          <p:cNvSpPr>
            <a:spLocks noGrp="1"/>
          </p:cNvSpPr>
          <p:nvPr>
            <p:ph idx="1"/>
          </p:nvPr>
        </p:nvSpPr>
        <p:spPr>
          <a:xfrm>
            <a:off x="-250911" y="949077"/>
            <a:ext cx="1035170" cy="6293094"/>
          </a:xfrm>
        </p:spPr>
        <p:txBody>
          <a:bodyPr>
            <a:normAutofit lnSpcReduction="10000"/>
          </a:bodyPr>
          <a:lstStyle/>
          <a:p>
            <a:pPr marL="228600" lvl="1" indent="0">
              <a:lnSpc>
                <a:spcPct val="160000"/>
              </a:lnSpc>
              <a:buNone/>
            </a:pPr>
            <a:r>
              <a:rPr lang="en-US" sz="2400" dirty="0"/>
              <a:t>I</a:t>
            </a:r>
          </a:p>
          <a:p>
            <a:pPr marL="228600" lvl="1" indent="0">
              <a:lnSpc>
                <a:spcPct val="160000"/>
              </a:lnSpc>
              <a:buNone/>
            </a:pPr>
            <a:endParaRPr lang="en-US" sz="2400" dirty="0"/>
          </a:p>
          <a:p>
            <a:pPr marL="228600" lvl="1" indent="0">
              <a:lnSpc>
                <a:spcPct val="160000"/>
              </a:lnSpc>
              <a:buNone/>
            </a:pPr>
            <a:r>
              <a:rPr lang="en-US" sz="2400" dirty="0"/>
              <a:t>II /III</a:t>
            </a:r>
          </a:p>
          <a:p>
            <a:pPr marL="228600" lvl="1" indent="0">
              <a:lnSpc>
                <a:spcPct val="160000"/>
              </a:lnSpc>
              <a:buNone/>
            </a:pPr>
            <a:endParaRPr lang="en-US" sz="2400" dirty="0"/>
          </a:p>
          <a:p>
            <a:pPr marL="228600" lvl="1" indent="0">
              <a:lnSpc>
                <a:spcPct val="160000"/>
              </a:lnSpc>
              <a:buNone/>
            </a:pPr>
            <a:r>
              <a:rPr lang="en-US" sz="2400" dirty="0"/>
              <a:t>IV</a:t>
            </a:r>
          </a:p>
          <a:p>
            <a:pPr marL="228600" lvl="1" indent="0">
              <a:lnSpc>
                <a:spcPct val="160000"/>
              </a:lnSpc>
              <a:buNone/>
            </a:pPr>
            <a:endParaRPr lang="en-US" sz="2400" dirty="0"/>
          </a:p>
          <a:p>
            <a:pPr marL="228600" lvl="1" indent="0">
              <a:lnSpc>
                <a:spcPct val="160000"/>
              </a:lnSpc>
              <a:buNone/>
            </a:pPr>
            <a:r>
              <a:rPr lang="en-US" sz="2400" dirty="0"/>
              <a:t>V</a:t>
            </a:r>
          </a:p>
          <a:p>
            <a:pPr marL="228600" lvl="1" indent="0">
              <a:lnSpc>
                <a:spcPct val="160000"/>
              </a:lnSpc>
              <a:buNone/>
            </a:pPr>
            <a:endParaRPr lang="en-US" sz="2400" dirty="0"/>
          </a:p>
          <a:p>
            <a:pPr marL="228600" lvl="1" indent="0">
              <a:lnSpc>
                <a:spcPct val="160000"/>
              </a:lnSpc>
              <a:buNone/>
            </a:pPr>
            <a:r>
              <a:rPr lang="en-US" sz="2400" dirty="0"/>
              <a:t>VI</a:t>
            </a:r>
          </a:p>
        </p:txBody>
      </p:sp>
      <p:grpSp>
        <p:nvGrpSpPr>
          <p:cNvPr id="11" name="Group 10">
            <a:extLst>
              <a:ext uri="{FF2B5EF4-FFF2-40B4-BE49-F238E27FC236}">
                <a16:creationId xmlns:a16="http://schemas.microsoft.com/office/drawing/2014/main" id="{21B2E19C-7F77-6D4D-9C50-3A0C1486E51D}"/>
              </a:ext>
            </a:extLst>
          </p:cNvPr>
          <p:cNvGrpSpPr>
            <a:grpSpLocks noChangeAspect="1"/>
          </p:cNvGrpSpPr>
          <p:nvPr/>
        </p:nvGrpSpPr>
        <p:grpSpPr>
          <a:xfrm>
            <a:off x="4401891" y="1427592"/>
            <a:ext cx="153786" cy="190184"/>
            <a:chOff x="2514600" y="9906000"/>
            <a:chExt cx="304800" cy="412522"/>
          </a:xfrm>
          <a:solidFill>
            <a:schemeClr val="accent5">
              <a:lumMod val="40000"/>
              <a:lumOff val="60000"/>
            </a:schemeClr>
          </a:solidFill>
        </p:grpSpPr>
        <p:sp>
          <p:nvSpPr>
            <p:cNvPr id="12" name="Triangle 11">
              <a:extLst>
                <a:ext uri="{FF2B5EF4-FFF2-40B4-BE49-F238E27FC236}">
                  <a16:creationId xmlns:a16="http://schemas.microsoft.com/office/drawing/2014/main" id="{24A1E781-0C7E-EA49-A85F-0F5CC3253BCC}"/>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an 12">
              <a:extLst>
                <a:ext uri="{FF2B5EF4-FFF2-40B4-BE49-F238E27FC236}">
                  <a16:creationId xmlns:a16="http://schemas.microsoft.com/office/drawing/2014/main" id="{07D88088-D5D6-D446-BA82-D08F751E1B34}"/>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8C046F74-B947-ED41-B03E-B3D6D6FB3F77}"/>
              </a:ext>
            </a:extLst>
          </p:cNvPr>
          <p:cNvGrpSpPr/>
          <p:nvPr/>
        </p:nvGrpSpPr>
        <p:grpSpPr>
          <a:xfrm>
            <a:off x="8730188" y="1089594"/>
            <a:ext cx="512619" cy="633947"/>
            <a:chOff x="2514600" y="9906000"/>
            <a:chExt cx="304800" cy="412522"/>
          </a:xfrm>
          <a:solidFill>
            <a:schemeClr val="accent5">
              <a:lumMod val="40000"/>
              <a:lumOff val="60000"/>
            </a:schemeClr>
          </a:solidFill>
        </p:grpSpPr>
        <p:sp>
          <p:nvSpPr>
            <p:cNvPr id="15" name="Triangle 14">
              <a:extLst>
                <a:ext uri="{FF2B5EF4-FFF2-40B4-BE49-F238E27FC236}">
                  <a16:creationId xmlns:a16="http://schemas.microsoft.com/office/drawing/2014/main" id="{70CD8885-F655-FD49-965E-3059C4F4D834}"/>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15">
              <a:extLst>
                <a:ext uri="{FF2B5EF4-FFF2-40B4-BE49-F238E27FC236}">
                  <a16:creationId xmlns:a16="http://schemas.microsoft.com/office/drawing/2014/main" id="{79DC3198-29E6-8644-8E35-E43AD1F0D058}"/>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522F5C06-C9A0-7449-AEE1-295EAF22C3EF}"/>
              </a:ext>
            </a:extLst>
          </p:cNvPr>
          <p:cNvSpPr txBox="1"/>
          <p:nvPr/>
        </p:nvSpPr>
        <p:spPr>
          <a:xfrm>
            <a:off x="9309068" y="1136002"/>
            <a:ext cx="2902734" cy="523220"/>
          </a:xfrm>
          <a:prstGeom prst="rect">
            <a:avLst/>
          </a:prstGeom>
          <a:noFill/>
        </p:spPr>
        <p:txBody>
          <a:bodyPr wrap="square" rtlCol="0">
            <a:spAutoFit/>
          </a:bodyPr>
          <a:lstStyle/>
          <a:p>
            <a:r>
              <a:rPr lang="en-US" sz="2800" dirty="0">
                <a:latin typeface="Charter Roman" panose="02040503050506020203" pitchFamily="18" charset="0"/>
              </a:rPr>
              <a:t>= 5-HT</a:t>
            </a:r>
            <a:r>
              <a:rPr lang="en-US" sz="2800" baseline="-25000" dirty="0">
                <a:latin typeface="Charter Roman" panose="02040503050506020203" pitchFamily="18" charset="0"/>
              </a:rPr>
              <a:t>2A</a:t>
            </a:r>
            <a:endParaRPr lang="en-US" sz="2800" dirty="0">
              <a:latin typeface="Charter Roman" panose="02040503050506020203" pitchFamily="18" charset="0"/>
            </a:endParaRPr>
          </a:p>
        </p:txBody>
      </p:sp>
      <p:grpSp>
        <p:nvGrpSpPr>
          <p:cNvPr id="18" name="Group 17">
            <a:extLst>
              <a:ext uri="{FF2B5EF4-FFF2-40B4-BE49-F238E27FC236}">
                <a16:creationId xmlns:a16="http://schemas.microsoft.com/office/drawing/2014/main" id="{6CE38070-1B95-C546-8FA3-1D24CA02716B}"/>
              </a:ext>
            </a:extLst>
          </p:cNvPr>
          <p:cNvGrpSpPr>
            <a:grpSpLocks noChangeAspect="1"/>
          </p:cNvGrpSpPr>
          <p:nvPr/>
        </p:nvGrpSpPr>
        <p:grpSpPr>
          <a:xfrm>
            <a:off x="1957395" y="1425357"/>
            <a:ext cx="153786" cy="190184"/>
            <a:chOff x="2514600" y="9906000"/>
            <a:chExt cx="304800" cy="412522"/>
          </a:xfrm>
          <a:solidFill>
            <a:schemeClr val="accent5">
              <a:lumMod val="40000"/>
              <a:lumOff val="60000"/>
            </a:schemeClr>
          </a:solidFill>
        </p:grpSpPr>
        <p:sp>
          <p:nvSpPr>
            <p:cNvPr id="19" name="Triangle 18">
              <a:extLst>
                <a:ext uri="{FF2B5EF4-FFF2-40B4-BE49-F238E27FC236}">
                  <a16:creationId xmlns:a16="http://schemas.microsoft.com/office/drawing/2014/main" id="{DC98D9F9-7B71-524E-9F13-7CE2404ED122}"/>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n 19">
              <a:extLst>
                <a:ext uri="{FF2B5EF4-FFF2-40B4-BE49-F238E27FC236}">
                  <a16:creationId xmlns:a16="http://schemas.microsoft.com/office/drawing/2014/main" id="{0473419B-2EEC-944A-86B3-C39A6D792355}"/>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5D010693-21E9-754F-8DFE-93269A716679}"/>
              </a:ext>
            </a:extLst>
          </p:cNvPr>
          <p:cNvGrpSpPr/>
          <p:nvPr/>
        </p:nvGrpSpPr>
        <p:grpSpPr>
          <a:xfrm>
            <a:off x="8765836" y="1964227"/>
            <a:ext cx="512619" cy="633947"/>
            <a:chOff x="2514600" y="9906000"/>
            <a:chExt cx="304800" cy="412522"/>
          </a:xfrm>
          <a:solidFill>
            <a:srgbClr val="FF7300"/>
          </a:solidFill>
        </p:grpSpPr>
        <p:sp>
          <p:nvSpPr>
            <p:cNvPr id="26" name="Triangle 25">
              <a:extLst>
                <a:ext uri="{FF2B5EF4-FFF2-40B4-BE49-F238E27FC236}">
                  <a16:creationId xmlns:a16="http://schemas.microsoft.com/office/drawing/2014/main" id="{B0897B93-E7DD-4141-81F9-E8FA706AE430}"/>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an 26">
              <a:extLst>
                <a:ext uri="{FF2B5EF4-FFF2-40B4-BE49-F238E27FC236}">
                  <a16:creationId xmlns:a16="http://schemas.microsoft.com/office/drawing/2014/main" id="{9335A96A-468A-A049-A861-FFBD871206F3}"/>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E603A3A6-5116-124A-B02B-BEBD8338DEA4}"/>
              </a:ext>
            </a:extLst>
          </p:cNvPr>
          <p:cNvSpPr txBox="1"/>
          <p:nvPr/>
        </p:nvSpPr>
        <p:spPr>
          <a:xfrm>
            <a:off x="9289266" y="2010627"/>
            <a:ext cx="2902734" cy="523220"/>
          </a:xfrm>
          <a:prstGeom prst="rect">
            <a:avLst/>
          </a:prstGeom>
          <a:noFill/>
        </p:spPr>
        <p:txBody>
          <a:bodyPr wrap="square" rtlCol="0">
            <a:spAutoFit/>
          </a:bodyPr>
          <a:lstStyle/>
          <a:p>
            <a:r>
              <a:rPr lang="en-US" sz="2800" dirty="0">
                <a:latin typeface="Charter Roman" panose="02040503050506020203" pitchFamily="18" charset="0"/>
              </a:rPr>
              <a:t>= AMPA+NMDA</a:t>
            </a:r>
          </a:p>
        </p:txBody>
      </p:sp>
      <p:sp>
        <p:nvSpPr>
          <p:cNvPr id="29" name="TextBox 28">
            <a:extLst>
              <a:ext uri="{FF2B5EF4-FFF2-40B4-BE49-F238E27FC236}">
                <a16:creationId xmlns:a16="http://schemas.microsoft.com/office/drawing/2014/main" id="{6B21D7E4-62F5-0241-8F1B-24C912526C6C}"/>
              </a:ext>
            </a:extLst>
          </p:cNvPr>
          <p:cNvSpPr txBox="1"/>
          <p:nvPr/>
        </p:nvSpPr>
        <p:spPr>
          <a:xfrm rot="313023">
            <a:off x="5766743" y="876859"/>
            <a:ext cx="2449710" cy="830997"/>
          </a:xfrm>
          <a:prstGeom prst="rect">
            <a:avLst/>
          </a:prstGeom>
          <a:noFill/>
        </p:spPr>
        <p:txBody>
          <a:bodyPr wrap="none" rtlCol="0">
            <a:spAutoFit/>
          </a:bodyPr>
          <a:lstStyle/>
          <a:p>
            <a:pPr algn="ctr"/>
            <a:r>
              <a:rPr lang="en-US" sz="2400" dirty="0">
                <a:solidFill>
                  <a:srgbClr val="7030A0"/>
                </a:solidFill>
              </a:rPr>
              <a:t>Serotonergic </a:t>
            </a:r>
          </a:p>
          <a:p>
            <a:pPr algn="ctr"/>
            <a:r>
              <a:rPr lang="en-US" sz="2400" dirty="0">
                <a:solidFill>
                  <a:srgbClr val="7030A0"/>
                </a:solidFill>
              </a:rPr>
              <a:t>Psychedelic (DOI)</a:t>
            </a:r>
          </a:p>
        </p:txBody>
      </p:sp>
      <p:cxnSp>
        <p:nvCxnSpPr>
          <p:cNvPr id="31" name="Straight Arrow Connector 30">
            <a:extLst>
              <a:ext uri="{FF2B5EF4-FFF2-40B4-BE49-F238E27FC236}">
                <a16:creationId xmlns:a16="http://schemas.microsoft.com/office/drawing/2014/main" id="{30316611-EF58-D642-9F24-B2FBF724D77A}"/>
              </a:ext>
            </a:extLst>
          </p:cNvPr>
          <p:cNvCxnSpPr>
            <a:cxnSpLocks/>
          </p:cNvCxnSpPr>
          <p:nvPr/>
        </p:nvCxnSpPr>
        <p:spPr>
          <a:xfrm flipH="1" flipV="1">
            <a:off x="4659789" y="1528452"/>
            <a:ext cx="1748572" cy="18287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4219ED47-3FAE-064A-9699-6DD7BE52A794}"/>
              </a:ext>
            </a:extLst>
          </p:cNvPr>
          <p:cNvGrpSpPr>
            <a:grpSpLocks noChangeAspect="1"/>
          </p:cNvGrpSpPr>
          <p:nvPr/>
        </p:nvGrpSpPr>
        <p:grpSpPr>
          <a:xfrm>
            <a:off x="2205196" y="2045249"/>
            <a:ext cx="167314" cy="206915"/>
            <a:chOff x="2514600" y="9906000"/>
            <a:chExt cx="304800" cy="412522"/>
          </a:xfrm>
          <a:solidFill>
            <a:srgbClr val="FF7300"/>
          </a:solidFill>
        </p:grpSpPr>
        <p:sp>
          <p:nvSpPr>
            <p:cNvPr id="33" name="Triangle 32">
              <a:extLst>
                <a:ext uri="{FF2B5EF4-FFF2-40B4-BE49-F238E27FC236}">
                  <a16:creationId xmlns:a16="http://schemas.microsoft.com/office/drawing/2014/main" id="{29C4712A-4C37-514C-A041-BDB2273B1073}"/>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an 33">
              <a:extLst>
                <a:ext uri="{FF2B5EF4-FFF2-40B4-BE49-F238E27FC236}">
                  <a16:creationId xmlns:a16="http://schemas.microsoft.com/office/drawing/2014/main" id="{17FB51ED-95CD-C44B-9617-7B1DD4103DC1}"/>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33243EF7-8F23-A94C-8D9F-32CF2C9C2906}"/>
              </a:ext>
            </a:extLst>
          </p:cNvPr>
          <p:cNvGrpSpPr>
            <a:grpSpLocks noChangeAspect="1"/>
          </p:cNvGrpSpPr>
          <p:nvPr/>
        </p:nvGrpSpPr>
        <p:grpSpPr>
          <a:xfrm rot="1529812">
            <a:off x="3593942" y="2088126"/>
            <a:ext cx="167314" cy="206915"/>
            <a:chOff x="2514600" y="9906000"/>
            <a:chExt cx="304800" cy="412522"/>
          </a:xfrm>
          <a:solidFill>
            <a:srgbClr val="FF7300"/>
          </a:solidFill>
        </p:grpSpPr>
        <p:sp>
          <p:nvSpPr>
            <p:cNvPr id="36" name="Triangle 35">
              <a:extLst>
                <a:ext uri="{FF2B5EF4-FFF2-40B4-BE49-F238E27FC236}">
                  <a16:creationId xmlns:a16="http://schemas.microsoft.com/office/drawing/2014/main" id="{0D3EAF83-35EA-B440-8838-3FB9A2EDC1AF}"/>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an 36">
              <a:extLst>
                <a:ext uri="{FF2B5EF4-FFF2-40B4-BE49-F238E27FC236}">
                  <a16:creationId xmlns:a16="http://schemas.microsoft.com/office/drawing/2014/main" id="{572BD653-D32B-BB44-9E8C-86C41CE2B53A}"/>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C7FBAC53-6AF5-6B46-92CE-A2D3437B1755}"/>
              </a:ext>
            </a:extLst>
          </p:cNvPr>
          <p:cNvGrpSpPr>
            <a:grpSpLocks noChangeAspect="1"/>
          </p:cNvGrpSpPr>
          <p:nvPr/>
        </p:nvGrpSpPr>
        <p:grpSpPr>
          <a:xfrm>
            <a:off x="3053356" y="1324113"/>
            <a:ext cx="167314" cy="206915"/>
            <a:chOff x="2514600" y="9906000"/>
            <a:chExt cx="304800" cy="412522"/>
          </a:xfrm>
          <a:solidFill>
            <a:srgbClr val="FF7300"/>
          </a:solidFill>
        </p:grpSpPr>
        <p:sp>
          <p:nvSpPr>
            <p:cNvPr id="39" name="Triangle 38">
              <a:extLst>
                <a:ext uri="{FF2B5EF4-FFF2-40B4-BE49-F238E27FC236}">
                  <a16:creationId xmlns:a16="http://schemas.microsoft.com/office/drawing/2014/main" id="{7A03144C-DBE3-0344-A293-99D6481984BE}"/>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an 39">
              <a:extLst>
                <a:ext uri="{FF2B5EF4-FFF2-40B4-BE49-F238E27FC236}">
                  <a16:creationId xmlns:a16="http://schemas.microsoft.com/office/drawing/2014/main" id="{F6AF9EEB-834C-474F-A0B7-97B97024B16D}"/>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ADFFDFCF-4BA2-9944-A2DF-32CB3E1670F2}"/>
              </a:ext>
            </a:extLst>
          </p:cNvPr>
          <p:cNvSpPr txBox="1"/>
          <p:nvPr/>
        </p:nvSpPr>
        <p:spPr>
          <a:xfrm>
            <a:off x="2356890" y="4288305"/>
            <a:ext cx="1401346" cy="707886"/>
          </a:xfrm>
          <a:prstGeom prst="rect">
            <a:avLst/>
          </a:prstGeom>
          <a:noFill/>
        </p:spPr>
        <p:txBody>
          <a:bodyPr wrap="none" rtlCol="0">
            <a:spAutoFit/>
          </a:bodyPr>
          <a:lstStyle/>
          <a:p>
            <a:pPr algn="ctr"/>
            <a:r>
              <a:rPr lang="en-US" sz="2000" b="1" dirty="0">
                <a:latin typeface="Charter Roman" panose="02040503050506020203" pitchFamily="18" charset="0"/>
              </a:rPr>
              <a:t>↑ BDNF &amp; </a:t>
            </a:r>
          </a:p>
          <a:p>
            <a:pPr algn="ctr"/>
            <a:r>
              <a:rPr lang="en-US" sz="2000" b="1" dirty="0" err="1">
                <a:latin typeface="Charter Roman" panose="02040503050506020203" pitchFamily="18" charset="0"/>
              </a:rPr>
              <a:t>mTOR</a:t>
            </a:r>
            <a:endParaRPr lang="en-US" sz="2000" b="1" dirty="0">
              <a:latin typeface="Charter Roman" panose="02040503050506020203" pitchFamily="18" charset="0"/>
            </a:endParaRPr>
          </a:p>
        </p:txBody>
      </p:sp>
      <p:grpSp>
        <p:nvGrpSpPr>
          <p:cNvPr id="44" name="Group 43">
            <a:extLst>
              <a:ext uri="{FF2B5EF4-FFF2-40B4-BE49-F238E27FC236}">
                <a16:creationId xmlns:a16="http://schemas.microsoft.com/office/drawing/2014/main" id="{81329E86-82F6-8149-A95B-E2FFD235F771}"/>
              </a:ext>
            </a:extLst>
          </p:cNvPr>
          <p:cNvGrpSpPr/>
          <p:nvPr/>
        </p:nvGrpSpPr>
        <p:grpSpPr>
          <a:xfrm>
            <a:off x="8600532" y="4994087"/>
            <a:ext cx="1684290" cy="1750859"/>
            <a:chOff x="3444701" y="3550385"/>
            <a:chExt cx="4705642" cy="6109968"/>
          </a:xfrm>
        </p:grpSpPr>
        <p:grpSp>
          <p:nvGrpSpPr>
            <p:cNvPr id="45" name="Group 44">
              <a:extLst>
                <a:ext uri="{FF2B5EF4-FFF2-40B4-BE49-F238E27FC236}">
                  <a16:creationId xmlns:a16="http://schemas.microsoft.com/office/drawing/2014/main" id="{994F7090-E22F-BF49-B11B-56E7B971A952}"/>
                </a:ext>
              </a:extLst>
            </p:cNvPr>
            <p:cNvGrpSpPr/>
            <p:nvPr/>
          </p:nvGrpSpPr>
          <p:grpSpPr>
            <a:xfrm>
              <a:off x="3444701" y="3550385"/>
              <a:ext cx="4705642" cy="6109968"/>
              <a:chOff x="617450" y="2667511"/>
              <a:chExt cx="2352821" cy="3054984"/>
            </a:xfrm>
          </p:grpSpPr>
          <p:sp>
            <p:nvSpPr>
              <p:cNvPr id="47" name="Freeform 46">
                <a:extLst>
                  <a:ext uri="{FF2B5EF4-FFF2-40B4-BE49-F238E27FC236}">
                    <a16:creationId xmlns:a16="http://schemas.microsoft.com/office/drawing/2014/main" id="{1822FAA1-1E10-6748-A095-D00FBE58B42B}"/>
                  </a:ext>
                </a:extLst>
              </p:cNvPr>
              <p:cNvSpPr/>
              <p:nvPr/>
            </p:nvSpPr>
            <p:spPr>
              <a:xfrm>
                <a:off x="945245" y="2814152"/>
                <a:ext cx="1920375" cy="2908343"/>
              </a:xfrm>
              <a:custGeom>
                <a:avLst/>
                <a:gdLst>
                  <a:gd name="connsiteX0" fmla="*/ 853575 w 2088909"/>
                  <a:gd name="connsiteY0" fmla="*/ 435307 h 3329154"/>
                  <a:gd name="connsiteX1" fmla="*/ 342936 w 2088909"/>
                  <a:gd name="connsiteY1" fmla="*/ 7795 h 3329154"/>
                  <a:gd name="connsiteX2" fmla="*/ 10427 w 2088909"/>
                  <a:gd name="connsiteY2" fmla="*/ 482808 h 3329154"/>
                  <a:gd name="connsiteX3" fmla="*/ 734822 w 2088909"/>
                  <a:gd name="connsiteY3" fmla="*/ 2964751 h 3329154"/>
                  <a:gd name="connsiteX4" fmla="*/ 2088609 w 2088909"/>
                  <a:gd name="connsiteY4" fmla="*/ 3047878 h 3329154"/>
                  <a:gd name="connsiteX5" fmla="*/ 853575 w 2088909"/>
                  <a:gd name="connsiteY5" fmla="*/ 435307 h 33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8909" h="3329154">
                    <a:moveTo>
                      <a:pt x="853575" y="435307"/>
                    </a:moveTo>
                    <a:cubicBezTo>
                      <a:pt x="562630" y="-71373"/>
                      <a:pt x="483461" y="-122"/>
                      <a:pt x="342936" y="7795"/>
                    </a:cubicBezTo>
                    <a:cubicBezTo>
                      <a:pt x="202411" y="15712"/>
                      <a:pt x="-54887" y="-10018"/>
                      <a:pt x="10427" y="482808"/>
                    </a:cubicBezTo>
                    <a:cubicBezTo>
                      <a:pt x="75741" y="975634"/>
                      <a:pt x="388458" y="2537239"/>
                      <a:pt x="734822" y="2964751"/>
                    </a:cubicBezTo>
                    <a:cubicBezTo>
                      <a:pt x="1081186" y="3392263"/>
                      <a:pt x="2068817" y="3473410"/>
                      <a:pt x="2088609" y="3047878"/>
                    </a:cubicBezTo>
                    <a:cubicBezTo>
                      <a:pt x="2108401" y="2622346"/>
                      <a:pt x="1144520" y="941987"/>
                      <a:pt x="853575" y="435307"/>
                    </a:cubicBezTo>
                    <a:close/>
                  </a:path>
                </a:pathLst>
              </a:cu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48" name="TextBox 47">
                <a:extLst>
                  <a:ext uri="{FF2B5EF4-FFF2-40B4-BE49-F238E27FC236}">
                    <a16:creationId xmlns:a16="http://schemas.microsoft.com/office/drawing/2014/main" id="{2595454F-EA7B-E04B-8B1A-A576CD290012}"/>
                  </a:ext>
                </a:extLst>
              </p:cNvPr>
              <p:cNvSpPr txBox="1"/>
              <p:nvPr/>
            </p:nvSpPr>
            <p:spPr>
              <a:xfrm>
                <a:off x="1926798" y="3049636"/>
                <a:ext cx="1043473" cy="805536"/>
              </a:xfrm>
              <a:prstGeom prst="rect">
                <a:avLst/>
              </a:prstGeom>
              <a:noFill/>
            </p:spPr>
            <p:txBody>
              <a:bodyPr wrap="square" rtlCol="0">
                <a:spAutoFit/>
              </a:bodyPr>
              <a:lstStyle/>
              <a:p>
                <a:r>
                  <a:rPr lang="en-US" sz="2400" dirty="0"/>
                  <a:t>BLA</a:t>
                </a:r>
              </a:p>
            </p:txBody>
          </p:sp>
          <p:sp>
            <p:nvSpPr>
              <p:cNvPr id="49" name="Arc 48">
                <a:extLst>
                  <a:ext uri="{FF2B5EF4-FFF2-40B4-BE49-F238E27FC236}">
                    <a16:creationId xmlns:a16="http://schemas.microsoft.com/office/drawing/2014/main" id="{10EBF238-DFD2-1D4F-9FFD-E63BA65B342E}"/>
                  </a:ext>
                </a:extLst>
              </p:cNvPr>
              <p:cNvSpPr/>
              <p:nvPr/>
            </p:nvSpPr>
            <p:spPr>
              <a:xfrm rot="6297472">
                <a:off x="654113" y="2630848"/>
                <a:ext cx="1253634" cy="1326959"/>
              </a:xfrm>
              <a:prstGeom prst="arc">
                <a:avLst>
                  <a:gd name="adj1" fmla="val 16200000"/>
                  <a:gd name="adj2" fmla="val 185856"/>
                </a:avLst>
              </a:prstGeom>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grpSp>
        <p:sp>
          <p:nvSpPr>
            <p:cNvPr id="46" name="Isosceles Triangle 77">
              <a:extLst>
                <a:ext uri="{FF2B5EF4-FFF2-40B4-BE49-F238E27FC236}">
                  <a16:creationId xmlns:a16="http://schemas.microsoft.com/office/drawing/2014/main" id="{0C83177F-EB59-E34D-B2C1-316CB5EAD966}"/>
                </a:ext>
              </a:extLst>
            </p:cNvPr>
            <p:cNvSpPr/>
            <p:nvPr/>
          </p:nvSpPr>
          <p:spPr>
            <a:xfrm>
              <a:off x="5262454" y="6312910"/>
              <a:ext cx="1265334" cy="1753849"/>
            </a:xfrm>
            <a:prstGeom prst="triangle">
              <a:avLst/>
            </a:prstGeom>
            <a:solidFill>
              <a:schemeClr val="accent4">
                <a:lumMod val="40000"/>
                <a:lumOff val="60000"/>
              </a:schemeClr>
            </a:solidFill>
            <a:ln w="44450">
              <a:solidFill>
                <a:srgbClr val="00B05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0" name="&quot;No&quot; Symbol 49">
            <a:extLst>
              <a:ext uri="{FF2B5EF4-FFF2-40B4-BE49-F238E27FC236}">
                <a16:creationId xmlns:a16="http://schemas.microsoft.com/office/drawing/2014/main" id="{C16CA4C1-92B7-DD46-A35C-11465CC92C11}"/>
              </a:ext>
            </a:extLst>
          </p:cNvPr>
          <p:cNvSpPr/>
          <p:nvPr/>
        </p:nvSpPr>
        <p:spPr>
          <a:xfrm>
            <a:off x="10923639" y="5353325"/>
            <a:ext cx="847719" cy="696575"/>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Freeform 51">
            <a:extLst>
              <a:ext uri="{FF2B5EF4-FFF2-40B4-BE49-F238E27FC236}">
                <a16:creationId xmlns:a16="http://schemas.microsoft.com/office/drawing/2014/main" id="{C581E44D-5164-2D46-9847-B6C7963752A7}"/>
              </a:ext>
            </a:extLst>
          </p:cNvPr>
          <p:cNvSpPr/>
          <p:nvPr/>
        </p:nvSpPr>
        <p:spPr>
          <a:xfrm>
            <a:off x="3028951" y="5829300"/>
            <a:ext cx="5967566" cy="889139"/>
          </a:xfrm>
          <a:custGeom>
            <a:avLst/>
            <a:gdLst>
              <a:gd name="connsiteX0" fmla="*/ 0 w 6515100"/>
              <a:gd name="connsiteY0" fmla="*/ 0 h 889139"/>
              <a:gd name="connsiteX1" fmla="*/ 1457325 w 6515100"/>
              <a:gd name="connsiteY1" fmla="*/ 871538 h 889139"/>
              <a:gd name="connsiteX2" fmla="*/ 6515100 w 6515100"/>
              <a:gd name="connsiteY2" fmla="*/ 500063 h 889139"/>
            </a:gdLst>
            <a:ahLst/>
            <a:cxnLst>
              <a:cxn ang="0">
                <a:pos x="connsiteX0" y="connsiteY0"/>
              </a:cxn>
              <a:cxn ang="0">
                <a:pos x="connsiteX1" y="connsiteY1"/>
              </a:cxn>
              <a:cxn ang="0">
                <a:pos x="connsiteX2" y="connsiteY2"/>
              </a:cxn>
            </a:cxnLst>
            <a:rect l="l" t="t" r="r" b="b"/>
            <a:pathLst>
              <a:path w="6515100" h="889139">
                <a:moveTo>
                  <a:pt x="0" y="0"/>
                </a:moveTo>
                <a:cubicBezTo>
                  <a:pt x="185737" y="394097"/>
                  <a:pt x="371475" y="788194"/>
                  <a:pt x="1457325" y="871538"/>
                </a:cubicBezTo>
                <a:cubicBezTo>
                  <a:pt x="2543175" y="954882"/>
                  <a:pt x="4529137" y="727472"/>
                  <a:pt x="6515100" y="500063"/>
                </a:cubicBezTo>
              </a:path>
            </a:pathLst>
          </a:cu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CCEF2685-A30C-944F-8ACF-ECEECBB91DE6}"/>
              </a:ext>
            </a:extLst>
          </p:cNvPr>
          <p:cNvGrpSpPr/>
          <p:nvPr/>
        </p:nvGrpSpPr>
        <p:grpSpPr>
          <a:xfrm rot="6157653">
            <a:off x="8919095" y="6092613"/>
            <a:ext cx="424637" cy="321274"/>
            <a:chOff x="3895549" y="4240960"/>
            <a:chExt cx="133670" cy="94904"/>
          </a:xfrm>
        </p:grpSpPr>
        <p:cxnSp>
          <p:nvCxnSpPr>
            <p:cNvPr id="54" name="Straight Connector 53">
              <a:extLst>
                <a:ext uri="{FF2B5EF4-FFF2-40B4-BE49-F238E27FC236}">
                  <a16:creationId xmlns:a16="http://schemas.microsoft.com/office/drawing/2014/main" id="{D0535AB8-86A9-DF4E-85A8-F6C35A0105B2}"/>
                </a:ext>
              </a:extLst>
            </p:cNvPr>
            <p:cNvCxnSpPr/>
            <p:nvPr/>
          </p:nvCxnSpPr>
          <p:spPr>
            <a:xfrm flipH="1" flipV="1">
              <a:off x="3895549" y="4301532"/>
              <a:ext cx="98671" cy="34332"/>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02528FE-5362-0B4D-84B3-0EA8869ADC2A}"/>
                </a:ext>
              </a:extLst>
            </p:cNvPr>
            <p:cNvCxnSpPr/>
            <p:nvPr/>
          </p:nvCxnSpPr>
          <p:spPr>
            <a:xfrm flipV="1">
              <a:off x="3994220" y="4240960"/>
              <a:ext cx="34999" cy="91049"/>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56" name="Explosion 1 55">
            <a:extLst>
              <a:ext uri="{FF2B5EF4-FFF2-40B4-BE49-F238E27FC236}">
                <a16:creationId xmlns:a16="http://schemas.microsoft.com/office/drawing/2014/main" id="{6C83C8DA-147A-8746-8B45-6211F3CCDA60}"/>
              </a:ext>
            </a:extLst>
          </p:cNvPr>
          <p:cNvSpPr/>
          <p:nvPr/>
        </p:nvSpPr>
        <p:spPr>
          <a:xfrm>
            <a:off x="8802109" y="6025382"/>
            <a:ext cx="457200" cy="516800"/>
          </a:xfrm>
          <a:prstGeom prst="irregularSeal1">
            <a:avLst/>
          </a:prstGeom>
          <a:noFill/>
          <a:ln w="25400">
            <a:solidFill>
              <a:srgbClr val="FC87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Arrow Connector 56">
            <a:extLst>
              <a:ext uri="{FF2B5EF4-FFF2-40B4-BE49-F238E27FC236}">
                <a16:creationId xmlns:a16="http://schemas.microsoft.com/office/drawing/2014/main" id="{631932E1-F5D1-CA4D-B914-E7CB3EE6827D}"/>
              </a:ext>
            </a:extLst>
          </p:cNvPr>
          <p:cNvCxnSpPr>
            <a:cxnSpLocks/>
          </p:cNvCxnSpPr>
          <p:nvPr/>
        </p:nvCxnSpPr>
        <p:spPr>
          <a:xfrm flipV="1">
            <a:off x="9461293" y="5726595"/>
            <a:ext cx="1257008" cy="83084"/>
          </a:xfrm>
          <a:prstGeom prst="straightConnector1">
            <a:avLst/>
          </a:prstGeom>
          <a:ln w="60325">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58" name="Picture 2" descr="Image result for DOI drug">
            <a:extLst>
              <a:ext uri="{FF2B5EF4-FFF2-40B4-BE49-F238E27FC236}">
                <a16:creationId xmlns:a16="http://schemas.microsoft.com/office/drawing/2014/main" id="{D08ECD48-2496-8A42-BF18-34FAD0A107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8892" y="1672084"/>
            <a:ext cx="1085254" cy="1004689"/>
          </a:xfrm>
          <a:prstGeom prst="rect">
            <a:avLst/>
          </a:prstGeom>
          <a:noFill/>
          <a:extLst>
            <a:ext uri="{909E8E84-426E-40DD-AFC4-6F175D3DCCD1}">
              <a14:hiddenFill xmlns:a14="http://schemas.microsoft.com/office/drawing/2010/main">
                <a:solidFill>
                  <a:srgbClr val="FFFFFF"/>
                </a:solidFill>
              </a14:hiddenFill>
            </a:ext>
          </a:extLst>
        </p:spPr>
      </p:pic>
      <p:grpSp>
        <p:nvGrpSpPr>
          <p:cNvPr id="60" name="Group 59">
            <a:extLst>
              <a:ext uri="{FF2B5EF4-FFF2-40B4-BE49-F238E27FC236}">
                <a16:creationId xmlns:a16="http://schemas.microsoft.com/office/drawing/2014/main" id="{ACA9B374-7465-C549-85AA-4A756406A1AE}"/>
              </a:ext>
            </a:extLst>
          </p:cNvPr>
          <p:cNvGrpSpPr/>
          <p:nvPr/>
        </p:nvGrpSpPr>
        <p:grpSpPr>
          <a:xfrm rot="19470489">
            <a:off x="4432539" y="2272278"/>
            <a:ext cx="454503" cy="300469"/>
            <a:chOff x="3895549" y="4240960"/>
            <a:chExt cx="133670" cy="94904"/>
          </a:xfrm>
        </p:grpSpPr>
        <p:cxnSp>
          <p:nvCxnSpPr>
            <p:cNvPr id="62" name="Straight Connector 61">
              <a:extLst>
                <a:ext uri="{FF2B5EF4-FFF2-40B4-BE49-F238E27FC236}">
                  <a16:creationId xmlns:a16="http://schemas.microsoft.com/office/drawing/2014/main" id="{94BF4D13-31B2-004D-928D-A95761BCB600}"/>
                </a:ext>
              </a:extLst>
            </p:cNvPr>
            <p:cNvCxnSpPr/>
            <p:nvPr/>
          </p:nvCxnSpPr>
          <p:spPr>
            <a:xfrm flipH="1" flipV="1">
              <a:off x="3895549" y="4301532"/>
              <a:ext cx="98671" cy="34332"/>
            </a:xfrm>
            <a:prstGeom prst="line">
              <a:avLst/>
            </a:prstGeom>
            <a:ln w="63500">
              <a:solidFill>
                <a:srgbClr val="FF73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0CEFE4E-5908-CA4D-85B6-A6FFBADDE6C6}"/>
                </a:ext>
              </a:extLst>
            </p:cNvPr>
            <p:cNvCxnSpPr/>
            <p:nvPr/>
          </p:nvCxnSpPr>
          <p:spPr>
            <a:xfrm flipV="1">
              <a:off x="3994220" y="4240960"/>
              <a:ext cx="34999" cy="91049"/>
            </a:xfrm>
            <a:prstGeom prst="line">
              <a:avLst/>
            </a:prstGeom>
            <a:ln w="63500">
              <a:solidFill>
                <a:srgbClr val="FF7300"/>
              </a:solidFill>
            </a:ln>
          </p:spPr>
          <p:style>
            <a:lnRef idx="1">
              <a:schemeClr val="accent1"/>
            </a:lnRef>
            <a:fillRef idx="0">
              <a:schemeClr val="accent1"/>
            </a:fillRef>
            <a:effectRef idx="0">
              <a:schemeClr val="accent1"/>
            </a:effectRef>
            <a:fontRef idx="minor">
              <a:schemeClr val="tx1"/>
            </a:fontRef>
          </p:style>
        </p:cxnSp>
      </p:grpSp>
      <p:cxnSp>
        <p:nvCxnSpPr>
          <p:cNvPr id="61" name="Straight Connector 60">
            <a:extLst>
              <a:ext uri="{FF2B5EF4-FFF2-40B4-BE49-F238E27FC236}">
                <a16:creationId xmlns:a16="http://schemas.microsoft.com/office/drawing/2014/main" id="{719B2BCE-53D7-FD4A-9378-C9B9CD405770}"/>
              </a:ext>
            </a:extLst>
          </p:cNvPr>
          <p:cNvCxnSpPr>
            <a:cxnSpLocks/>
          </p:cNvCxnSpPr>
          <p:nvPr/>
        </p:nvCxnSpPr>
        <p:spPr>
          <a:xfrm flipH="1" flipV="1">
            <a:off x="4829471" y="2486148"/>
            <a:ext cx="4459795" cy="1569688"/>
          </a:xfrm>
          <a:prstGeom prst="line">
            <a:avLst/>
          </a:prstGeom>
          <a:ln w="63500">
            <a:solidFill>
              <a:srgbClr val="FF7300"/>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520896D7-E2F7-E840-A23E-AAFE218E8130}"/>
              </a:ext>
            </a:extLst>
          </p:cNvPr>
          <p:cNvSpPr txBox="1"/>
          <p:nvPr/>
        </p:nvSpPr>
        <p:spPr>
          <a:xfrm>
            <a:off x="8996517" y="3634065"/>
            <a:ext cx="3118161" cy="830997"/>
          </a:xfrm>
          <a:prstGeom prst="rect">
            <a:avLst/>
          </a:prstGeom>
          <a:noFill/>
          <a:ln w="38100">
            <a:solidFill>
              <a:srgbClr val="FF7300"/>
            </a:solidFill>
          </a:ln>
        </p:spPr>
        <p:txBody>
          <a:bodyPr wrap="none" rtlCol="0">
            <a:spAutoFit/>
          </a:bodyPr>
          <a:lstStyle/>
          <a:p>
            <a:r>
              <a:rPr lang="en-US" sz="2400" b="1" dirty="0">
                <a:solidFill>
                  <a:srgbClr val="FF7300"/>
                </a:solidFill>
              </a:rPr>
              <a:t>Midline/intralaminar</a:t>
            </a:r>
          </a:p>
          <a:p>
            <a:pPr algn="ctr"/>
            <a:r>
              <a:rPr lang="en-US" sz="2400" b="1" dirty="0">
                <a:solidFill>
                  <a:srgbClr val="FF7300"/>
                </a:solidFill>
              </a:rPr>
              <a:t> thalamus</a:t>
            </a:r>
          </a:p>
        </p:txBody>
      </p:sp>
      <p:sp>
        <p:nvSpPr>
          <p:cNvPr id="65" name="TextBox 64">
            <a:extLst>
              <a:ext uri="{FF2B5EF4-FFF2-40B4-BE49-F238E27FC236}">
                <a16:creationId xmlns:a16="http://schemas.microsoft.com/office/drawing/2014/main" id="{D19B7589-CAEB-9F4D-8DEA-756FDEB86439}"/>
              </a:ext>
            </a:extLst>
          </p:cNvPr>
          <p:cNvSpPr txBox="1"/>
          <p:nvPr/>
        </p:nvSpPr>
        <p:spPr>
          <a:xfrm rot="1164613">
            <a:off x="6899327" y="3013268"/>
            <a:ext cx="1486304" cy="461665"/>
          </a:xfrm>
          <a:prstGeom prst="rect">
            <a:avLst/>
          </a:prstGeom>
          <a:noFill/>
        </p:spPr>
        <p:txBody>
          <a:bodyPr wrap="none" rtlCol="0">
            <a:spAutoFit/>
          </a:bodyPr>
          <a:lstStyle/>
          <a:p>
            <a:r>
              <a:rPr lang="en-US" sz="2400" dirty="0">
                <a:solidFill>
                  <a:srgbClr val="FF7300"/>
                </a:solidFill>
              </a:rPr>
              <a:t>Glutamate</a:t>
            </a:r>
          </a:p>
        </p:txBody>
      </p:sp>
      <p:cxnSp>
        <p:nvCxnSpPr>
          <p:cNvPr id="66" name="Straight Arrow Connector 65">
            <a:extLst>
              <a:ext uri="{FF2B5EF4-FFF2-40B4-BE49-F238E27FC236}">
                <a16:creationId xmlns:a16="http://schemas.microsoft.com/office/drawing/2014/main" id="{E095C7E8-A5C9-FE40-AB92-05841162C413}"/>
              </a:ext>
            </a:extLst>
          </p:cNvPr>
          <p:cNvCxnSpPr>
            <a:cxnSpLocks/>
          </p:cNvCxnSpPr>
          <p:nvPr/>
        </p:nvCxnSpPr>
        <p:spPr>
          <a:xfrm flipH="1" flipV="1">
            <a:off x="6771158" y="3355024"/>
            <a:ext cx="1478002" cy="540545"/>
          </a:xfrm>
          <a:prstGeom prst="straightConnector1">
            <a:avLst/>
          </a:prstGeom>
          <a:ln w="19050">
            <a:solidFill>
              <a:srgbClr val="FF7300"/>
            </a:solidFill>
            <a:tailEnd type="triangle"/>
          </a:ln>
        </p:spPr>
        <p:style>
          <a:lnRef idx="1">
            <a:schemeClr val="accent1"/>
          </a:lnRef>
          <a:fillRef idx="0">
            <a:schemeClr val="accent1"/>
          </a:fillRef>
          <a:effectRef idx="0">
            <a:schemeClr val="accent1"/>
          </a:effectRef>
          <a:fontRef idx="minor">
            <a:schemeClr val="tx1"/>
          </a:fontRef>
        </p:style>
      </p:cxnSp>
      <p:sp>
        <p:nvSpPr>
          <p:cNvPr id="67" name="Triangle 66">
            <a:extLst>
              <a:ext uri="{FF2B5EF4-FFF2-40B4-BE49-F238E27FC236}">
                <a16:creationId xmlns:a16="http://schemas.microsoft.com/office/drawing/2014/main" id="{75F8F988-044D-F642-83C4-7083FE473822}"/>
              </a:ext>
            </a:extLst>
          </p:cNvPr>
          <p:cNvSpPr/>
          <p:nvPr/>
        </p:nvSpPr>
        <p:spPr>
          <a:xfrm>
            <a:off x="9067243" y="4066478"/>
            <a:ext cx="383970" cy="36398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BA4A4295-1797-A54C-9F0D-91DEEBF2598B}"/>
              </a:ext>
            </a:extLst>
          </p:cNvPr>
          <p:cNvGrpSpPr>
            <a:grpSpLocks noChangeAspect="1"/>
          </p:cNvGrpSpPr>
          <p:nvPr/>
        </p:nvGrpSpPr>
        <p:grpSpPr>
          <a:xfrm>
            <a:off x="4123549" y="1960739"/>
            <a:ext cx="167314" cy="206915"/>
            <a:chOff x="2514600" y="9906000"/>
            <a:chExt cx="304800" cy="412522"/>
          </a:xfrm>
          <a:solidFill>
            <a:srgbClr val="FF7300"/>
          </a:solidFill>
        </p:grpSpPr>
        <p:sp>
          <p:nvSpPr>
            <p:cNvPr id="72" name="Triangle 71">
              <a:extLst>
                <a:ext uri="{FF2B5EF4-FFF2-40B4-BE49-F238E27FC236}">
                  <a16:creationId xmlns:a16="http://schemas.microsoft.com/office/drawing/2014/main" id="{50BEA82C-A052-6B4D-AC86-F4197FC9CD71}"/>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an 72">
              <a:extLst>
                <a:ext uri="{FF2B5EF4-FFF2-40B4-BE49-F238E27FC236}">
                  <a16:creationId xmlns:a16="http://schemas.microsoft.com/office/drawing/2014/main" id="{1A9972C4-AFCF-4348-905A-0254105FC0F9}"/>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A13F22E2-E58B-0A4B-8E4C-03C7AAFDE082}"/>
              </a:ext>
            </a:extLst>
          </p:cNvPr>
          <p:cNvGrpSpPr>
            <a:grpSpLocks noChangeAspect="1"/>
          </p:cNvGrpSpPr>
          <p:nvPr/>
        </p:nvGrpSpPr>
        <p:grpSpPr>
          <a:xfrm>
            <a:off x="1405803" y="1993231"/>
            <a:ext cx="167314" cy="206915"/>
            <a:chOff x="2514600" y="9906000"/>
            <a:chExt cx="304800" cy="412522"/>
          </a:xfrm>
          <a:solidFill>
            <a:srgbClr val="FF7300"/>
          </a:solidFill>
        </p:grpSpPr>
        <p:sp>
          <p:nvSpPr>
            <p:cNvPr id="75" name="Triangle 74">
              <a:extLst>
                <a:ext uri="{FF2B5EF4-FFF2-40B4-BE49-F238E27FC236}">
                  <a16:creationId xmlns:a16="http://schemas.microsoft.com/office/drawing/2014/main" id="{D640F1F3-887F-A24F-92EC-70844D06FE1E}"/>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an 75">
              <a:extLst>
                <a:ext uri="{FF2B5EF4-FFF2-40B4-BE49-F238E27FC236}">
                  <a16:creationId xmlns:a16="http://schemas.microsoft.com/office/drawing/2014/main" id="{32768494-FDB6-7D45-8971-1C151E0894BD}"/>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B5BF9A0E-3192-3D4F-B20C-08A66A16C7F0}"/>
              </a:ext>
            </a:extLst>
          </p:cNvPr>
          <p:cNvGrpSpPr>
            <a:grpSpLocks noChangeAspect="1"/>
          </p:cNvGrpSpPr>
          <p:nvPr/>
        </p:nvGrpSpPr>
        <p:grpSpPr>
          <a:xfrm>
            <a:off x="3705328" y="1331099"/>
            <a:ext cx="167314" cy="206915"/>
            <a:chOff x="2514600" y="9906000"/>
            <a:chExt cx="304800" cy="412522"/>
          </a:xfrm>
          <a:solidFill>
            <a:srgbClr val="FF7300"/>
          </a:solidFill>
        </p:grpSpPr>
        <p:sp>
          <p:nvSpPr>
            <p:cNvPr id="78" name="Triangle 77">
              <a:extLst>
                <a:ext uri="{FF2B5EF4-FFF2-40B4-BE49-F238E27FC236}">
                  <a16:creationId xmlns:a16="http://schemas.microsoft.com/office/drawing/2014/main" id="{8729082D-7AE6-3742-8049-998392932889}"/>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an 78">
              <a:extLst>
                <a:ext uri="{FF2B5EF4-FFF2-40B4-BE49-F238E27FC236}">
                  <a16:creationId xmlns:a16="http://schemas.microsoft.com/office/drawing/2014/main" id="{E745E4DE-362C-F544-A9E7-19CBCC9C8981}"/>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Oval 79">
            <a:extLst>
              <a:ext uri="{FF2B5EF4-FFF2-40B4-BE49-F238E27FC236}">
                <a16:creationId xmlns:a16="http://schemas.microsoft.com/office/drawing/2014/main" id="{D64BF7A7-77BB-E845-91A6-437B0198C2B5}"/>
              </a:ext>
            </a:extLst>
          </p:cNvPr>
          <p:cNvSpPr>
            <a:spLocks noChangeAspect="1"/>
          </p:cNvSpPr>
          <p:nvPr/>
        </p:nvSpPr>
        <p:spPr>
          <a:xfrm>
            <a:off x="4257504" y="2373409"/>
            <a:ext cx="152158" cy="150262"/>
          </a:xfrm>
          <a:prstGeom prst="ellipse">
            <a:avLst/>
          </a:prstGeom>
          <a:solidFill>
            <a:srgbClr val="FF73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169C44E8-CF0A-AD4B-A987-89DA45953697}"/>
              </a:ext>
            </a:extLst>
          </p:cNvPr>
          <p:cNvSpPr>
            <a:spLocks noChangeAspect="1"/>
          </p:cNvSpPr>
          <p:nvPr/>
        </p:nvSpPr>
        <p:spPr>
          <a:xfrm>
            <a:off x="4107096" y="1991682"/>
            <a:ext cx="152158" cy="150262"/>
          </a:xfrm>
          <a:prstGeom prst="ellipse">
            <a:avLst/>
          </a:prstGeom>
          <a:solidFill>
            <a:srgbClr val="FF73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E35D7AD4-45E7-0543-90E1-1A81DF854C9B}"/>
              </a:ext>
            </a:extLst>
          </p:cNvPr>
          <p:cNvSpPr>
            <a:spLocks noChangeAspect="1"/>
          </p:cNvSpPr>
          <p:nvPr/>
        </p:nvSpPr>
        <p:spPr>
          <a:xfrm>
            <a:off x="3677631" y="2119106"/>
            <a:ext cx="152158" cy="150262"/>
          </a:xfrm>
          <a:prstGeom prst="ellipse">
            <a:avLst/>
          </a:prstGeom>
          <a:solidFill>
            <a:srgbClr val="FF73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566C9DF4-6263-964B-88BE-424A73446B68}"/>
              </a:ext>
            </a:extLst>
          </p:cNvPr>
          <p:cNvSpPr>
            <a:spLocks noChangeAspect="1"/>
          </p:cNvSpPr>
          <p:nvPr/>
        </p:nvSpPr>
        <p:spPr>
          <a:xfrm>
            <a:off x="4427060" y="2179819"/>
            <a:ext cx="152158" cy="150262"/>
          </a:xfrm>
          <a:prstGeom prst="ellipse">
            <a:avLst/>
          </a:prstGeom>
          <a:solidFill>
            <a:srgbClr val="FF73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791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dissolve">
                                      <p:cBhvr>
                                        <p:cTn id="11" dur="500"/>
                                        <p:tgtEl>
                                          <p:spTgt spid="5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6" presetClass="emph" presetSubtype="0" repeatCount="4000" fill="hold" nodeType="clickEffect">
                                  <p:stCondLst>
                                    <p:cond delay="0"/>
                                  </p:stCondLst>
                                  <p:childTnLst>
                                    <p:animEffect transition="out" filter="fade">
                                      <p:cBhvr>
                                        <p:cTn id="27" dur="500" tmFilter="0, 0; .2, .5; .8, .5; 1, 0"/>
                                        <p:tgtEl>
                                          <p:spTgt spid="42">
                                            <p:txEl>
                                              <p:pRg st="0" end="0"/>
                                            </p:txEl>
                                          </p:spTgt>
                                        </p:tgtEl>
                                      </p:cBhvr>
                                    </p:animEffect>
                                    <p:animScale>
                                      <p:cBhvr>
                                        <p:cTn id="28" dur="250" autoRev="1" fill="hold"/>
                                        <p:tgtEl>
                                          <p:spTgt spid="42">
                                            <p:txEl>
                                              <p:pRg st="0" end="0"/>
                                            </p:txEl>
                                          </p:spTgt>
                                        </p:tgtEl>
                                      </p:cBhvr>
                                      <p:by x="105000" y="105000"/>
                                    </p:animScale>
                                  </p:childTnLst>
                                </p:cTn>
                              </p:par>
                              <p:par>
                                <p:cTn id="29" presetID="26" presetClass="emph" presetSubtype="0" repeatCount="4000" fill="hold" nodeType="withEffect">
                                  <p:stCondLst>
                                    <p:cond delay="0"/>
                                  </p:stCondLst>
                                  <p:childTnLst>
                                    <p:animEffect transition="out" filter="fade">
                                      <p:cBhvr>
                                        <p:cTn id="30" dur="500" tmFilter="0, 0; .2, .5; .8, .5; 1, 0"/>
                                        <p:tgtEl>
                                          <p:spTgt spid="42">
                                            <p:txEl>
                                              <p:pRg st="1" end="1"/>
                                            </p:txEl>
                                          </p:spTgt>
                                        </p:tgtEl>
                                      </p:cBhvr>
                                    </p:animEffect>
                                    <p:animScale>
                                      <p:cBhvr>
                                        <p:cTn id="31" dur="250" autoRev="1" fill="hold"/>
                                        <p:tgtEl>
                                          <p:spTgt spid="42">
                                            <p:txEl>
                                              <p:pRg st="1" end="1"/>
                                            </p:txEl>
                                          </p:spTgt>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nodeType="clickEffect">
                                  <p:stCondLst>
                                    <p:cond delay="0"/>
                                  </p:stCondLst>
                                  <p:childTnLst>
                                    <p:set>
                                      <p:cBhvr>
                                        <p:cTn id="40" dur="1" fill="hold">
                                          <p:stCondLst>
                                            <p:cond delay="0"/>
                                          </p:stCondLst>
                                        </p:cTn>
                                        <p:tgtEl>
                                          <p:spTgt spid="77"/>
                                        </p:tgtEl>
                                        <p:attrNameLst>
                                          <p:attrName>style.visibility</p:attrName>
                                        </p:attrNameLst>
                                      </p:cBhvr>
                                      <p:to>
                                        <p:strVal val="visible"/>
                                      </p:to>
                                    </p:set>
                                    <p:anim calcmode="lin" valueType="num">
                                      <p:cBhvr additive="base">
                                        <p:cTn id="41" dur="500"/>
                                        <p:tgtEl>
                                          <p:spTgt spid="77"/>
                                        </p:tgtEl>
                                        <p:attrNameLst>
                                          <p:attrName>ppt_y</p:attrName>
                                        </p:attrNameLst>
                                      </p:cBhvr>
                                      <p:tavLst>
                                        <p:tav tm="0">
                                          <p:val>
                                            <p:strVal val="#ppt_y+#ppt_h*1.125000"/>
                                          </p:val>
                                        </p:tav>
                                        <p:tav tm="100000">
                                          <p:val>
                                            <p:strVal val="#ppt_y"/>
                                          </p:val>
                                        </p:tav>
                                      </p:tavLst>
                                    </p:anim>
                                    <p:animEffect transition="in" filter="wipe(up)">
                                      <p:cBhvr>
                                        <p:cTn id="42" dur="500"/>
                                        <p:tgtEl>
                                          <p:spTgt spid="77"/>
                                        </p:tgtEl>
                                      </p:cBhvr>
                                    </p:animEffect>
                                  </p:childTnLst>
                                </p:cTn>
                              </p:par>
                              <p:par>
                                <p:cTn id="43" presetID="12" presetClass="entr" presetSubtype="4" fill="hold" nodeType="withEffect">
                                  <p:stCondLst>
                                    <p:cond delay="0"/>
                                  </p:stCondLst>
                                  <p:childTnLst>
                                    <p:set>
                                      <p:cBhvr>
                                        <p:cTn id="44" dur="1" fill="hold">
                                          <p:stCondLst>
                                            <p:cond delay="0"/>
                                          </p:stCondLst>
                                        </p:cTn>
                                        <p:tgtEl>
                                          <p:spTgt spid="71"/>
                                        </p:tgtEl>
                                        <p:attrNameLst>
                                          <p:attrName>style.visibility</p:attrName>
                                        </p:attrNameLst>
                                      </p:cBhvr>
                                      <p:to>
                                        <p:strVal val="visible"/>
                                      </p:to>
                                    </p:set>
                                    <p:anim calcmode="lin" valueType="num">
                                      <p:cBhvr additive="base">
                                        <p:cTn id="45" dur="500"/>
                                        <p:tgtEl>
                                          <p:spTgt spid="71"/>
                                        </p:tgtEl>
                                        <p:attrNameLst>
                                          <p:attrName>ppt_y</p:attrName>
                                        </p:attrNameLst>
                                      </p:cBhvr>
                                      <p:tavLst>
                                        <p:tav tm="0">
                                          <p:val>
                                            <p:strVal val="#ppt_y+#ppt_h*1.125000"/>
                                          </p:val>
                                        </p:tav>
                                        <p:tav tm="100000">
                                          <p:val>
                                            <p:strVal val="#ppt_y"/>
                                          </p:val>
                                        </p:tav>
                                      </p:tavLst>
                                    </p:anim>
                                    <p:animEffect transition="in" filter="wipe(up)">
                                      <p:cBhvr>
                                        <p:cTn id="46" dur="500"/>
                                        <p:tgtEl>
                                          <p:spTgt spid="71"/>
                                        </p:tgtEl>
                                      </p:cBhvr>
                                    </p:animEffect>
                                  </p:childTnLst>
                                </p:cTn>
                              </p:par>
                              <p:par>
                                <p:cTn id="47" presetID="12" presetClass="entr" presetSubtype="4" fill="hold" nodeType="withEffect">
                                  <p:stCondLst>
                                    <p:cond delay="0"/>
                                  </p:stCondLst>
                                  <p:childTnLst>
                                    <p:set>
                                      <p:cBhvr>
                                        <p:cTn id="48" dur="1" fill="hold">
                                          <p:stCondLst>
                                            <p:cond delay="0"/>
                                          </p:stCondLst>
                                        </p:cTn>
                                        <p:tgtEl>
                                          <p:spTgt spid="74"/>
                                        </p:tgtEl>
                                        <p:attrNameLst>
                                          <p:attrName>style.visibility</p:attrName>
                                        </p:attrNameLst>
                                      </p:cBhvr>
                                      <p:to>
                                        <p:strVal val="visible"/>
                                      </p:to>
                                    </p:set>
                                    <p:anim calcmode="lin" valueType="num">
                                      <p:cBhvr additive="base">
                                        <p:cTn id="49" dur="500"/>
                                        <p:tgtEl>
                                          <p:spTgt spid="74"/>
                                        </p:tgtEl>
                                        <p:attrNameLst>
                                          <p:attrName>ppt_y</p:attrName>
                                        </p:attrNameLst>
                                      </p:cBhvr>
                                      <p:tavLst>
                                        <p:tav tm="0">
                                          <p:val>
                                            <p:strVal val="#ppt_y+#ppt_h*1.125000"/>
                                          </p:val>
                                        </p:tav>
                                        <p:tav tm="100000">
                                          <p:val>
                                            <p:strVal val="#ppt_y"/>
                                          </p:val>
                                        </p:tav>
                                      </p:tavLst>
                                    </p:anim>
                                    <p:animEffect transition="in" filter="wipe(up)">
                                      <p:cBhvr>
                                        <p:cTn id="50" dur="500"/>
                                        <p:tgtEl>
                                          <p:spTgt spid="74"/>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2" fill="hold" grpId="1" nodeType="clickEffect">
                                  <p:stCondLst>
                                    <p:cond delay="0"/>
                                  </p:stCondLst>
                                  <p:childTnLst>
                                    <p:set>
                                      <p:cBhvr>
                                        <p:cTn id="54" dur="1" fill="hold">
                                          <p:stCondLst>
                                            <p:cond delay="0"/>
                                          </p:stCondLst>
                                        </p:cTn>
                                        <p:tgtEl>
                                          <p:spTgt spid="80"/>
                                        </p:tgtEl>
                                        <p:attrNameLst>
                                          <p:attrName>style.visibility</p:attrName>
                                        </p:attrNameLst>
                                      </p:cBhvr>
                                      <p:to>
                                        <p:strVal val="visible"/>
                                      </p:to>
                                    </p:set>
                                    <p:anim calcmode="lin" valueType="num">
                                      <p:cBhvr additive="base">
                                        <p:cTn id="55" dur="500"/>
                                        <p:tgtEl>
                                          <p:spTgt spid="80"/>
                                        </p:tgtEl>
                                        <p:attrNameLst>
                                          <p:attrName>ppt_x</p:attrName>
                                        </p:attrNameLst>
                                      </p:cBhvr>
                                      <p:tavLst>
                                        <p:tav tm="0">
                                          <p:val>
                                            <p:strVal val="#ppt_x+#ppt_w*1.125000"/>
                                          </p:val>
                                        </p:tav>
                                        <p:tav tm="100000">
                                          <p:val>
                                            <p:strVal val="#ppt_x"/>
                                          </p:val>
                                        </p:tav>
                                      </p:tavLst>
                                    </p:anim>
                                    <p:animEffect transition="in" filter="wipe(left)">
                                      <p:cBhvr>
                                        <p:cTn id="56" dur="500"/>
                                        <p:tgtEl>
                                          <p:spTgt spid="80"/>
                                        </p:tgtEl>
                                      </p:cBhvr>
                                    </p:animEffect>
                                  </p:childTnLst>
                                </p:cTn>
                              </p:par>
                              <p:par>
                                <p:cTn id="57" presetID="12" presetClass="entr" presetSubtype="2" fill="hold" grpId="1" nodeType="withEffect">
                                  <p:stCondLst>
                                    <p:cond delay="0"/>
                                  </p:stCondLst>
                                  <p:childTnLst>
                                    <p:set>
                                      <p:cBhvr>
                                        <p:cTn id="58" dur="1" fill="hold">
                                          <p:stCondLst>
                                            <p:cond delay="0"/>
                                          </p:stCondLst>
                                        </p:cTn>
                                        <p:tgtEl>
                                          <p:spTgt spid="87"/>
                                        </p:tgtEl>
                                        <p:attrNameLst>
                                          <p:attrName>style.visibility</p:attrName>
                                        </p:attrNameLst>
                                      </p:cBhvr>
                                      <p:to>
                                        <p:strVal val="visible"/>
                                      </p:to>
                                    </p:set>
                                    <p:anim calcmode="lin" valueType="num">
                                      <p:cBhvr additive="base">
                                        <p:cTn id="59" dur="500"/>
                                        <p:tgtEl>
                                          <p:spTgt spid="87"/>
                                        </p:tgtEl>
                                        <p:attrNameLst>
                                          <p:attrName>ppt_x</p:attrName>
                                        </p:attrNameLst>
                                      </p:cBhvr>
                                      <p:tavLst>
                                        <p:tav tm="0">
                                          <p:val>
                                            <p:strVal val="#ppt_x+#ppt_w*1.125000"/>
                                          </p:val>
                                        </p:tav>
                                        <p:tav tm="100000">
                                          <p:val>
                                            <p:strVal val="#ppt_x"/>
                                          </p:val>
                                        </p:tav>
                                      </p:tavLst>
                                    </p:anim>
                                    <p:animEffect transition="in" filter="wipe(left)">
                                      <p:cBhvr>
                                        <p:cTn id="60" dur="500"/>
                                        <p:tgtEl>
                                          <p:spTgt spid="87"/>
                                        </p:tgtEl>
                                      </p:cBhvr>
                                    </p:animEffect>
                                  </p:childTnLst>
                                </p:cTn>
                              </p:par>
                              <p:par>
                                <p:cTn id="61" presetID="12" presetClass="entr" presetSubtype="2" fill="hold" grpId="1" nodeType="withEffect">
                                  <p:stCondLst>
                                    <p:cond delay="0"/>
                                  </p:stCondLst>
                                  <p:childTnLst>
                                    <p:set>
                                      <p:cBhvr>
                                        <p:cTn id="62" dur="1" fill="hold">
                                          <p:stCondLst>
                                            <p:cond delay="0"/>
                                          </p:stCondLst>
                                        </p:cTn>
                                        <p:tgtEl>
                                          <p:spTgt spid="81"/>
                                        </p:tgtEl>
                                        <p:attrNameLst>
                                          <p:attrName>style.visibility</p:attrName>
                                        </p:attrNameLst>
                                      </p:cBhvr>
                                      <p:to>
                                        <p:strVal val="visible"/>
                                      </p:to>
                                    </p:set>
                                    <p:anim calcmode="lin" valueType="num">
                                      <p:cBhvr additive="base">
                                        <p:cTn id="63" dur="500"/>
                                        <p:tgtEl>
                                          <p:spTgt spid="81"/>
                                        </p:tgtEl>
                                        <p:attrNameLst>
                                          <p:attrName>ppt_x</p:attrName>
                                        </p:attrNameLst>
                                      </p:cBhvr>
                                      <p:tavLst>
                                        <p:tav tm="0">
                                          <p:val>
                                            <p:strVal val="#ppt_x+#ppt_w*1.125000"/>
                                          </p:val>
                                        </p:tav>
                                        <p:tav tm="100000">
                                          <p:val>
                                            <p:strVal val="#ppt_x"/>
                                          </p:val>
                                        </p:tav>
                                      </p:tavLst>
                                    </p:anim>
                                    <p:animEffect transition="in" filter="wipe(left)">
                                      <p:cBhvr>
                                        <p:cTn id="64" dur="500"/>
                                        <p:tgtEl>
                                          <p:spTgt spid="81"/>
                                        </p:tgtEl>
                                      </p:cBhvr>
                                    </p:animEffect>
                                  </p:childTnLst>
                                </p:cTn>
                              </p:par>
                              <p:par>
                                <p:cTn id="65" presetID="12" presetClass="entr" presetSubtype="2" fill="hold" grpId="1" nodeType="withEffect">
                                  <p:stCondLst>
                                    <p:cond delay="0"/>
                                  </p:stCondLst>
                                  <p:childTnLst>
                                    <p:set>
                                      <p:cBhvr>
                                        <p:cTn id="66" dur="1" fill="hold">
                                          <p:stCondLst>
                                            <p:cond delay="0"/>
                                          </p:stCondLst>
                                        </p:cTn>
                                        <p:tgtEl>
                                          <p:spTgt spid="82"/>
                                        </p:tgtEl>
                                        <p:attrNameLst>
                                          <p:attrName>style.visibility</p:attrName>
                                        </p:attrNameLst>
                                      </p:cBhvr>
                                      <p:to>
                                        <p:strVal val="visible"/>
                                      </p:to>
                                    </p:set>
                                    <p:anim calcmode="lin" valueType="num">
                                      <p:cBhvr additive="base">
                                        <p:cTn id="67" dur="500"/>
                                        <p:tgtEl>
                                          <p:spTgt spid="82"/>
                                        </p:tgtEl>
                                        <p:attrNameLst>
                                          <p:attrName>ppt_x</p:attrName>
                                        </p:attrNameLst>
                                      </p:cBhvr>
                                      <p:tavLst>
                                        <p:tav tm="0">
                                          <p:val>
                                            <p:strVal val="#ppt_x+#ppt_w*1.125000"/>
                                          </p:val>
                                        </p:tav>
                                        <p:tav tm="100000">
                                          <p:val>
                                            <p:strVal val="#ppt_x"/>
                                          </p:val>
                                        </p:tav>
                                      </p:tavLst>
                                    </p:anim>
                                    <p:animEffect transition="in" filter="wipe(left)">
                                      <p:cBhvr>
                                        <p:cTn id="68" dur="500"/>
                                        <p:tgtEl>
                                          <p:spTgt spid="82"/>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2" nodeType="clickEffect">
                                  <p:stCondLst>
                                    <p:cond delay="0"/>
                                  </p:stCondLst>
                                  <p:childTnLst>
                                    <p:set>
                                      <p:cBhvr>
                                        <p:cTn id="72" dur="1" fill="hold">
                                          <p:stCondLst>
                                            <p:cond delay="0"/>
                                          </p:stCondLst>
                                        </p:cTn>
                                        <p:tgtEl>
                                          <p:spTgt spid="5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6" presetClass="emph" presetSubtype="0" repeatCount="4000" fill="hold" grpId="0" nodeType="clickEffect">
                                  <p:stCondLst>
                                    <p:cond delay="0"/>
                                  </p:stCondLst>
                                  <p:childTnLst>
                                    <p:animScale>
                                      <p:cBhvr>
                                        <p:cTn id="76" dur="1000" fill="hold"/>
                                        <p:tgtEl>
                                          <p:spTgt spid="56"/>
                                        </p:tgtEl>
                                      </p:cBhvr>
                                      <p:by x="150000" y="150000"/>
                                    </p:animScale>
                                  </p:childTnLst>
                                </p:cTn>
                              </p:par>
                            </p:childTnLst>
                          </p:cTn>
                        </p:par>
                      </p:childTnLst>
                    </p:cTn>
                  </p:par>
                  <p:par>
                    <p:cTn id="77" fill="hold">
                      <p:stCondLst>
                        <p:cond delay="indefinite"/>
                      </p:stCondLst>
                      <p:childTnLst>
                        <p:par>
                          <p:cTn id="78" fill="hold">
                            <p:stCondLst>
                              <p:cond delay="0"/>
                            </p:stCondLst>
                            <p:childTnLst>
                              <p:par>
                                <p:cTn id="79" presetID="9" presetClass="exit" presetSubtype="0" fill="hold" grpId="1" nodeType="clickEffect">
                                  <p:stCondLst>
                                    <p:cond delay="0"/>
                                  </p:stCondLst>
                                  <p:childTnLst>
                                    <p:animEffect transition="out" filter="dissolve">
                                      <p:cBhvr>
                                        <p:cTn id="80" dur="500"/>
                                        <p:tgtEl>
                                          <p:spTgt spid="56"/>
                                        </p:tgtEl>
                                      </p:cBhvr>
                                    </p:animEffect>
                                    <p:set>
                                      <p:cBhvr>
                                        <p:cTn id="81" dur="1" fill="hold">
                                          <p:stCondLst>
                                            <p:cond delay="499"/>
                                          </p:stCondLst>
                                        </p:cTn>
                                        <p:tgtEl>
                                          <p:spTgt spid="56"/>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9" presetClass="exit" presetSubtype="0" fill="hold" grpId="0" nodeType="clickEffect">
                                  <p:stCondLst>
                                    <p:cond delay="0"/>
                                  </p:stCondLst>
                                  <p:childTnLst>
                                    <p:animEffect transition="out" filter="dissolve">
                                      <p:cBhvr>
                                        <p:cTn id="85" dur="500"/>
                                        <p:tgtEl>
                                          <p:spTgt spid="50"/>
                                        </p:tgtEl>
                                      </p:cBhvr>
                                    </p:animEffect>
                                    <p:set>
                                      <p:cBhvr>
                                        <p:cTn id="86" dur="1" fill="hold">
                                          <p:stCondLst>
                                            <p:cond delay="499"/>
                                          </p:stCondLst>
                                        </p:cTn>
                                        <p:tgtEl>
                                          <p:spTgt spid="50"/>
                                        </p:tgtEl>
                                        <p:attrNameLst>
                                          <p:attrName>style.visibility</p:attrName>
                                        </p:attrNameLst>
                                      </p:cBhvr>
                                      <p:to>
                                        <p:strVal val="hidden"/>
                                      </p:to>
                                    </p:set>
                                  </p:childTnLst>
                                </p:cTn>
                              </p:par>
                              <p:par>
                                <p:cTn id="87" presetID="1" presetClass="entr" presetSubtype="0" fill="hold" grpId="0" nodeType="withEffect">
                                  <p:stCondLst>
                                    <p:cond delay="0"/>
                                  </p:stCondLst>
                                  <p:childTnLst>
                                    <p:set>
                                      <p:cBhvr>
                                        <p:cTn id="88" dur="1" fill="hold">
                                          <p:stCondLst>
                                            <p:cond delay="0"/>
                                          </p:stCondLst>
                                        </p:cTn>
                                        <p:tgtEl>
                                          <p:spTgt spid="8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8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8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0" grpId="0" animBg="1"/>
      <p:bldP spid="56" grpId="0" animBg="1"/>
      <p:bldP spid="56" grpId="1" animBg="1"/>
      <p:bldP spid="56" grpId="2" animBg="1"/>
      <p:bldP spid="80" grpId="0" animBg="1"/>
      <p:bldP spid="80" grpId="1" animBg="1"/>
      <p:bldP spid="81" grpId="0" animBg="1"/>
      <p:bldP spid="81" grpId="1" animBg="1"/>
      <p:bldP spid="82" grpId="0" animBg="1"/>
      <p:bldP spid="82" grpId="1" animBg="1"/>
      <p:bldP spid="87" grpId="0" animBg="1"/>
      <p:bldP spid="87"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B6146FD-D296-4843-9FCA-F76A121DB744}"/>
              </a:ext>
            </a:extLst>
          </p:cNvPr>
          <p:cNvSpPr txBox="1"/>
          <p:nvPr/>
        </p:nvSpPr>
        <p:spPr>
          <a:xfrm>
            <a:off x="2819016" y="0"/>
            <a:ext cx="6237511" cy="830997"/>
          </a:xfrm>
          <a:prstGeom prst="rect">
            <a:avLst/>
          </a:prstGeom>
          <a:solidFill>
            <a:schemeClr val="bg1"/>
          </a:solidFill>
          <a:ln w="57150">
            <a:solidFill>
              <a:schemeClr val="tx1">
                <a:lumMod val="75000"/>
                <a:lumOff val="25000"/>
              </a:schemeClr>
            </a:solidFill>
          </a:ln>
        </p:spPr>
        <p:txBody>
          <a:bodyPr wrap="square" rtlCol="0">
            <a:spAutoFit/>
          </a:bodyPr>
          <a:lstStyle/>
          <a:p>
            <a:pPr algn="ctr"/>
            <a:r>
              <a:rPr lang="en-US" sz="4800" dirty="0">
                <a:latin typeface="Charter Roman" panose="02040503050506020203" pitchFamily="18" charset="0"/>
              </a:rPr>
              <a:t>Conclusions</a:t>
            </a:r>
          </a:p>
        </p:txBody>
      </p:sp>
      <p:sp>
        <p:nvSpPr>
          <p:cNvPr id="8" name="TextBox 7">
            <a:extLst>
              <a:ext uri="{FF2B5EF4-FFF2-40B4-BE49-F238E27FC236}">
                <a16:creationId xmlns:a16="http://schemas.microsoft.com/office/drawing/2014/main" id="{73BC4B40-95C5-234F-ADA0-B6F421B864DB}"/>
              </a:ext>
            </a:extLst>
          </p:cNvPr>
          <p:cNvSpPr txBox="1"/>
          <p:nvPr/>
        </p:nvSpPr>
        <p:spPr>
          <a:xfrm>
            <a:off x="-1" y="884617"/>
            <a:ext cx="11380763" cy="1569660"/>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Charter Roman" panose="02040503050506020203" pitchFamily="18" charset="0"/>
              </a:rPr>
              <a:t>Chronic Stress </a:t>
            </a:r>
            <a:r>
              <a:rPr lang="en-US" sz="3200" dirty="0">
                <a:latin typeface="Charter Roman" panose="02040503050506020203" pitchFamily="18" charset="0"/>
                <a:sym typeface="Wingdings" pitchFamily="2" charset="2"/>
              </a:rPr>
              <a:t></a:t>
            </a:r>
          </a:p>
          <a:p>
            <a:pPr lvl="1"/>
            <a:r>
              <a:rPr lang="en-US" sz="3200" dirty="0">
                <a:latin typeface="Charter Roman" panose="02040503050506020203" pitchFamily="18" charset="0"/>
                <a:sym typeface="Wingdings" pitchFamily="2" charset="2"/>
              </a:rPr>
              <a:t>	 Atrophy of apical dendrites  + spines</a:t>
            </a:r>
          </a:p>
          <a:p>
            <a:pPr lvl="1"/>
            <a:r>
              <a:rPr lang="en-US" sz="3200" dirty="0">
                <a:latin typeface="Charter Roman" panose="02040503050506020203" pitchFamily="18" charset="0"/>
                <a:sym typeface="Wingdings" pitchFamily="2" charset="2"/>
              </a:rPr>
              <a:t>     (Layer V </a:t>
            </a:r>
            <a:r>
              <a:rPr lang="en-US" sz="3200" dirty="0">
                <a:solidFill>
                  <a:srgbClr val="00B050"/>
                </a:solidFill>
                <a:latin typeface="Charter Roman" panose="02040503050506020203" pitchFamily="18" charset="0"/>
                <a:sym typeface="Wingdings" pitchFamily="2" charset="2"/>
              </a:rPr>
              <a:t>IL </a:t>
            </a:r>
            <a:r>
              <a:rPr lang="en-US" sz="3200" dirty="0">
                <a:latin typeface="Charter Roman" panose="02040503050506020203" pitchFamily="18" charset="0"/>
                <a:sym typeface="Wingdings" pitchFamily="2" charset="2"/>
              </a:rPr>
              <a:t>neurons) </a:t>
            </a:r>
            <a:endParaRPr lang="en-US" sz="3200" dirty="0">
              <a:latin typeface="Charter Roman" panose="02040503050506020203" pitchFamily="18" charset="0"/>
            </a:endParaRPr>
          </a:p>
        </p:txBody>
      </p:sp>
      <p:cxnSp>
        <p:nvCxnSpPr>
          <p:cNvPr id="10" name="Elbow Connector 9">
            <a:extLst>
              <a:ext uri="{FF2B5EF4-FFF2-40B4-BE49-F238E27FC236}">
                <a16:creationId xmlns:a16="http://schemas.microsoft.com/office/drawing/2014/main" id="{D582B65B-8F35-EB4B-A0DE-D6496C527A29}"/>
              </a:ext>
            </a:extLst>
          </p:cNvPr>
          <p:cNvCxnSpPr>
            <a:cxnSpLocks/>
          </p:cNvCxnSpPr>
          <p:nvPr/>
        </p:nvCxnSpPr>
        <p:spPr>
          <a:xfrm>
            <a:off x="4085747" y="2348234"/>
            <a:ext cx="2213520" cy="429768"/>
          </a:xfrm>
          <a:prstGeom prst="bentConnector3">
            <a:avLst>
              <a:gd name="adj1" fmla="val 428"/>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8FFC05F-2B60-C147-8E87-B338877D2418}"/>
              </a:ext>
            </a:extLst>
          </p:cNvPr>
          <p:cNvSpPr txBox="1"/>
          <p:nvPr/>
        </p:nvSpPr>
        <p:spPr>
          <a:xfrm>
            <a:off x="6524819" y="2485614"/>
            <a:ext cx="2161554" cy="584775"/>
          </a:xfrm>
          <a:prstGeom prst="rect">
            <a:avLst/>
          </a:prstGeom>
          <a:noFill/>
        </p:spPr>
        <p:txBody>
          <a:bodyPr wrap="none" rtlCol="0">
            <a:spAutoFit/>
          </a:bodyPr>
          <a:lstStyle/>
          <a:p>
            <a:r>
              <a:rPr lang="en-US" sz="3200" dirty="0">
                <a:latin typeface="Charter Roman" panose="02040503050506020203" pitchFamily="18" charset="0"/>
              </a:rPr>
              <a:t>Depression</a:t>
            </a:r>
          </a:p>
        </p:txBody>
      </p:sp>
      <p:sp>
        <p:nvSpPr>
          <p:cNvPr id="17" name="TextBox 16">
            <a:extLst>
              <a:ext uri="{FF2B5EF4-FFF2-40B4-BE49-F238E27FC236}">
                <a16:creationId xmlns:a16="http://schemas.microsoft.com/office/drawing/2014/main" id="{42B9C688-5F67-414F-98FE-6D7D3EEC6709}"/>
              </a:ext>
            </a:extLst>
          </p:cNvPr>
          <p:cNvSpPr txBox="1"/>
          <p:nvPr/>
        </p:nvSpPr>
        <p:spPr>
          <a:xfrm>
            <a:off x="-46728" y="3147866"/>
            <a:ext cx="11309314" cy="4626908"/>
          </a:xfrm>
          <a:prstGeom prst="rect">
            <a:avLst/>
          </a:prstGeom>
          <a:noFill/>
        </p:spPr>
        <p:txBody>
          <a:bodyPr wrap="none" rtlCol="0">
            <a:spAutoFit/>
          </a:bodyPr>
          <a:lstStyle/>
          <a:p>
            <a:pPr marL="457200" indent="-457200">
              <a:buFont typeface="Arial" panose="020B0604020202020204" pitchFamily="34" charset="0"/>
              <a:buChar char="•"/>
            </a:pPr>
            <a:r>
              <a:rPr lang="en-US" sz="3200" dirty="0">
                <a:latin typeface="Charter Roman" panose="02040503050506020203" pitchFamily="18" charset="0"/>
              </a:rPr>
              <a:t>Serotonergic Psychedelics + Ketamine</a:t>
            </a:r>
          </a:p>
          <a:p>
            <a:pPr marL="914400" lvl="1" indent="-457200">
              <a:buFont typeface="Arial" panose="020B0604020202020204" pitchFamily="34" charset="0"/>
              <a:buChar char="•"/>
            </a:pPr>
            <a:r>
              <a:rPr lang="en-US" sz="3200" dirty="0">
                <a:latin typeface="Charter Roman" panose="02040503050506020203" pitchFamily="18" charset="0"/>
              </a:rPr>
              <a:t>Rapidly reverse depression   through</a:t>
            </a:r>
          </a:p>
          <a:p>
            <a:pPr marL="914400" lvl="1" indent="-457200">
              <a:buFont typeface="Arial" panose="020B0604020202020204" pitchFamily="34" charset="0"/>
              <a:buChar char="•"/>
            </a:pPr>
            <a:r>
              <a:rPr lang="en-US" sz="3200" dirty="0">
                <a:latin typeface="Charter Roman" panose="02040503050506020203" pitchFamily="18" charset="0"/>
              </a:rPr>
              <a:t>Functional selectivity at 5-HT</a:t>
            </a:r>
            <a:r>
              <a:rPr lang="en-US" sz="3200" baseline="-25000" dirty="0">
                <a:latin typeface="Charter Roman" panose="02040503050506020203" pitchFamily="18" charset="0"/>
              </a:rPr>
              <a:t>2A</a:t>
            </a:r>
          </a:p>
          <a:p>
            <a:pPr marL="914400" lvl="1" indent="-457200">
              <a:buFont typeface="Arial" panose="020B0604020202020204" pitchFamily="34" charset="0"/>
              <a:buChar char="•"/>
            </a:pPr>
            <a:endParaRPr lang="en-US" sz="3200" baseline="-25000" dirty="0">
              <a:latin typeface="Charter Roman" panose="02040503050506020203" pitchFamily="18" charset="0"/>
            </a:endParaRPr>
          </a:p>
          <a:p>
            <a:pPr marL="914400" lvl="1" indent="-457200">
              <a:buFont typeface="Arial" panose="020B0604020202020204" pitchFamily="34" charset="0"/>
              <a:buChar char="•"/>
            </a:pPr>
            <a:endParaRPr lang="en-US" sz="3200" baseline="-25000" dirty="0">
              <a:latin typeface="Charter Roman" panose="02040503050506020203" pitchFamily="18" charset="0"/>
            </a:endParaRPr>
          </a:p>
          <a:p>
            <a:pPr marL="914400" lvl="1" indent="-457200">
              <a:buFont typeface="Arial" panose="020B0604020202020204" pitchFamily="34" charset="0"/>
              <a:buChar char="•"/>
            </a:pPr>
            <a:endParaRPr lang="en-US" sz="3200" baseline="-25000" dirty="0">
              <a:latin typeface="Charter Roman" panose="02040503050506020203" pitchFamily="18" charset="0"/>
            </a:endParaRPr>
          </a:p>
          <a:p>
            <a:pPr marL="914400" lvl="1" indent="-457200">
              <a:buFont typeface="Arial" panose="020B0604020202020204" pitchFamily="34" charset="0"/>
              <a:buChar char="•"/>
            </a:pPr>
            <a:endParaRPr lang="en-US" sz="3200" baseline="-25000" dirty="0">
              <a:latin typeface="Charter Roman" panose="02040503050506020203" pitchFamily="18" charset="0"/>
            </a:endParaRPr>
          </a:p>
          <a:p>
            <a:pPr marL="914400" lvl="1" indent="-457200">
              <a:buFont typeface="Arial" panose="020B0604020202020204" pitchFamily="34" charset="0"/>
              <a:buChar char="•"/>
            </a:pPr>
            <a:endParaRPr lang="en-US" sz="3200" baseline="-25000" dirty="0">
              <a:latin typeface="Charter Roman" panose="02040503050506020203" pitchFamily="18" charset="0"/>
            </a:endParaRPr>
          </a:p>
          <a:p>
            <a:pPr marL="457200" indent="-457200">
              <a:buFont typeface="Arial" panose="020B0604020202020204" pitchFamily="34" charset="0"/>
              <a:buChar char="•"/>
            </a:pPr>
            <a:r>
              <a:rPr lang="en-US" sz="2800" dirty="0">
                <a:latin typeface="Charter Roman" panose="02040503050506020203" pitchFamily="18" charset="0"/>
              </a:rPr>
              <a:t>Chronic intermittent DMT </a:t>
            </a:r>
            <a:r>
              <a:rPr lang="en-US" sz="2800" dirty="0" err="1">
                <a:latin typeface="Charter Roman" panose="02040503050506020203" pitchFamily="18" charset="0"/>
              </a:rPr>
              <a:t>antidepressive</a:t>
            </a:r>
            <a:r>
              <a:rPr lang="en-US" sz="2800" dirty="0">
                <a:latin typeface="Charter Roman" panose="02040503050506020203" pitchFamily="18" charset="0"/>
              </a:rPr>
              <a:t> through </a:t>
            </a:r>
            <a:r>
              <a:rPr lang="en-US" sz="2800" dirty="0" err="1">
                <a:latin typeface="Charter Roman" panose="02040503050506020203" pitchFamily="18" charset="0"/>
              </a:rPr>
              <a:t>disticnt</a:t>
            </a:r>
            <a:r>
              <a:rPr lang="en-US" sz="2800" dirty="0">
                <a:latin typeface="Charter Roman" panose="02040503050506020203" pitchFamily="18" charset="0"/>
              </a:rPr>
              <a:t> mechanism</a:t>
            </a:r>
          </a:p>
          <a:p>
            <a:pPr lvl="1"/>
            <a:endParaRPr lang="en-US" sz="3200" dirty="0">
              <a:latin typeface="Charter Roman" panose="02040503050506020203" pitchFamily="18" charset="0"/>
            </a:endParaRPr>
          </a:p>
          <a:p>
            <a:pPr lvl="1"/>
            <a:r>
              <a:rPr lang="en-US" sz="3200" dirty="0">
                <a:latin typeface="Charter Roman" panose="02040503050506020203" pitchFamily="18" charset="0"/>
              </a:rPr>
              <a:t>	   </a:t>
            </a:r>
          </a:p>
        </p:txBody>
      </p:sp>
      <p:cxnSp>
        <p:nvCxnSpPr>
          <p:cNvPr id="22" name="Elbow Connector 21">
            <a:extLst>
              <a:ext uri="{FF2B5EF4-FFF2-40B4-BE49-F238E27FC236}">
                <a16:creationId xmlns:a16="http://schemas.microsoft.com/office/drawing/2014/main" id="{47E06791-CF6F-A940-91D5-C8783E551551}"/>
              </a:ext>
            </a:extLst>
          </p:cNvPr>
          <p:cNvCxnSpPr>
            <a:cxnSpLocks/>
          </p:cNvCxnSpPr>
          <p:nvPr/>
        </p:nvCxnSpPr>
        <p:spPr>
          <a:xfrm>
            <a:off x="1067436" y="4795002"/>
            <a:ext cx="2213520" cy="429768"/>
          </a:xfrm>
          <a:prstGeom prst="bentConnector3">
            <a:avLst>
              <a:gd name="adj1" fmla="val 428"/>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32F1AC7-2FDE-0E46-97C4-B35F08CE9C4E}"/>
              </a:ext>
            </a:extLst>
          </p:cNvPr>
          <p:cNvSpPr txBox="1"/>
          <p:nvPr/>
        </p:nvSpPr>
        <p:spPr>
          <a:xfrm>
            <a:off x="1963711" y="5364948"/>
            <a:ext cx="9417051" cy="1569660"/>
          </a:xfrm>
          <a:prstGeom prst="rect">
            <a:avLst/>
          </a:prstGeom>
          <a:noFill/>
        </p:spPr>
        <p:txBody>
          <a:bodyPr wrap="square" rtlCol="0">
            <a:spAutoFit/>
          </a:bodyPr>
          <a:lstStyle/>
          <a:p>
            <a:pPr lvl="1"/>
            <a:r>
              <a:rPr lang="en-US" sz="3200" dirty="0">
                <a:latin typeface="Charter Roman" panose="02040503050506020203" pitchFamily="18" charset="0"/>
              </a:rPr>
              <a:t>↑ Apical dendrites + spines (Layer V </a:t>
            </a:r>
            <a:r>
              <a:rPr lang="en-US" sz="3200" dirty="0">
                <a:solidFill>
                  <a:srgbClr val="00B050"/>
                </a:solidFill>
                <a:latin typeface="Charter Roman" panose="02040503050506020203" pitchFamily="18" charset="0"/>
              </a:rPr>
              <a:t>IL</a:t>
            </a:r>
            <a:r>
              <a:rPr lang="en-US" sz="3200" dirty="0">
                <a:latin typeface="Charter Roman" panose="02040503050506020203" pitchFamily="18" charset="0"/>
              </a:rPr>
              <a:t> neurons)</a:t>
            </a:r>
          </a:p>
          <a:p>
            <a:pPr lvl="1"/>
            <a:r>
              <a:rPr lang="en-US" sz="3200" dirty="0">
                <a:latin typeface="Charter Roman" panose="02040503050506020203" pitchFamily="18" charset="0"/>
              </a:rPr>
              <a:t>Restore control of the BLA</a:t>
            </a:r>
          </a:p>
          <a:p>
            <a:pPr lvl="1"/>
            <a:r>
              <a:rPr lang="en-US" sz="3200" dirty="0">
                <a:latin typeface="Charter Roman" panose="02040503050506020203" pitchFamily="18" charset="0"/>
              </a:rPr>
              <a:t>	</a:t>
            </a:r>
          </a:p>
        </p:txBody>
      </p:sp>
    </p:spTree>
    <p:extLst>
      <p:ext uri="{BB962C8B-B14F-4D97-AF65-F5344CB8AC3E}">
        <p14:creationId xmlns:p14="http://schemas.microsoft.com/office/powerpoint/2010/main" val="22693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ssolv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53" name="Ink 152">
                <a:extLst>
                  <a:ext uri="{FF2B5EF4-FFF2-40B4-BE49-F238E27FC236}">
                    <a16:creationId xmlns:a16="http://schemas.microsoft.com/office/drawing/2014/main" id="{B96DCD9F-542E-4044-9177-1805F5C68007}"/>
                  </a:ext>
                </a:extLst>
              </p14:cNvPr>
              <p14:cNvContentPartPr/>
              <p14:nvPr/>
            </p14:nvContentPartPr>
            <p14:xfrm>
              <a:off x="3665836" y="201874"/>
              <a:ext cx="2771974" cy="3860995"/>
            </p14:xfrm>
          </p:contentPart>
        </mc:Choice>
        <mc:Fallback xmlns="">
          <p:pic>
            <p:nvPicPr>
              <p:cNvPr id="153" name="Ink 152">
                <a:extLst>
                  <a:ext uri="{FF2B5EF4-FFF2-40B4-BE49-F238E27FC236}">
                    <a16:creationId xmlns:a16="http://schemas.microsoft.com/office/drawing/2014/main" id="{B96DCD9F-542E-4044-9177-1805F5C68007}"/>
                  </a:ext>
                </a:extLst>
              </p:cNvPr>
              <p:cNvPicPr/>
              <p:nvPr/>
            </p:nvPicPr>
            <p:blipFill>
              <a:blip r:embed="rId3"/>
              <a:stretch>
                <a:fillRect/>
              </a:stretch>
            </p:blipFill>
            <p:spPr>
              <a:xfrm>
                <a:off x="3653238" y="189274"/>
                <a:ext cx="2797170" cy="3886195"/>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158" name="Ink 3157">
                <a:extLst>
                  <a:ext uri="{FF2B5EF4-FFF2-40B4-BE49-F238E27FC236}">
                    <a16:creationId xmlns:a16="http://schemas.microsoft.com/office/drawing/2014/main" id="{7D6FE75B-78F7-484F-B9AD-B4395F56A2D6}"/>
                  </a:ext>
                </a:extLst>
              </p14:cNvPr>
              <p14:cNvContentPartPr/>
              <p14:nvPr/>
            </p14:nvContentPartPr>
            <p14:xfrm>
              <a:off x="618535" y="186707"/>
              <a:ext cx="2771974" cy="3860995"/>
            </p14:xfrm>
          </p:contentPart>
        </mc:Choice>
        <mc:Fallback xmlns="">
          <p:pic>
            <p:nvPicPr>
              <p:cNvPr id="3158" name="Ink 3157">
                <a:extLst>
                  <a:ext uri="{FF2B5EF4-FFF2-40B4-BE49-F238E27FC236}">
                    <a16:creationId xmlns:a16="http://schemas.microsoft.com/office/drawing/2014/main" id="{7D6FE75B-78F7-484F-B9AD-B4395F56A2D6}"/>
                  </a:ext>
                </a:extLst>
              </p:cNvPr>
              <p:cNvPicPr/>
              <p:nvPr/>
            </p:nvPicPr>
            <p:blipFill>
              <a:blip r:embed="rId5"/>
              <a:stretch>
                <a:fillRect/>
              </a:stretch>
            </p:blipFill>
            <p:spPr>
              <a:xfrm>
                <a:off x="605937" y="174107"/>
                <a:ext cx="2797170" cy="3886195"/>
              </a:xfrm>
              <a:prstGeom prst="rect">
                <a:avLst/>
              </a:prstGeom>
            </p:spPr>
          </p:pic>
        </mc:Fallback>
      </mc:AlternateContent>
      <p:sp>
        <p:nvSpPr>
          <p:cNvPr id="3" name="Content Placeholder 2"/>
          <p:cNvSpPr>
            <a:spLocks noGrp="1"/>
          </p:cNvSpPr>
          <p:nvPr>
            <p:ph idx="1"/>
          </p:nvPr>
        </p:nvSpPr>
        <p:spPr>
          <a:xfrm>
            <a:off x="-261414" y="208950"/>
            <a:ext cx="1035170" cy="5779697"/>
          </a:xfrm>
        </p:spPr>
        <p:txBody>
          <a:bodyPr>
            <a:normAutofit/>
          </a:bodyPr>
          <a:lstStyle/>
          <a:p>
            <a:pPr marL="228600" lvl="1" indent="0">
              <a:buNone/>
            </a:pPr>
            <a:r>
              <a:rPr lang="en-US" sz="2400" dirty="0"/>
              <a:t>I</a:t>
            </a:r>
          </a:p>
          <a:p>
            <a:pPr marL="228600" lvl="1" indent="0">
              <a:buNone/>
            </a:pPr>
            <a:endParaRPr lang="en-US" sz="2400" dirty="0"/>
          </a:p>
          <a:p>
            <a:pPr marL="228600" lvl="1" indent="0">
              <a:buNone/>
            </a:pPr>
            <a:r>
              <a:rPr lang="en-US" sz="2400" dirty="0"/>
              <a:t>II /III</a:t>
            </a:r>
          </a:p>
          <a:p>
            <a:pPr marL="228600" lvl="1" indent="0">
              <a:buNone/>
            </a:pPr>
            <a:endParaRPr lang="en-US" sz="2400" dirty="0"/>
          </a:p>
          <a:p>
            <a:pPr marL="228600" lvl="1" indent="0">
              <a:buNone/>
            </a:pPr>
            <a:r>
              <a:rPr lang="en-US" sz="2400" dirty="0"/>
              <a:t>IV</a:t>
            </a:r>
          </a:p>
          <a:p>
            <a:pPr marL="228600" lvl="1" indent="0">
              <a:buNone/>
            </a:pPr>
            <a:endParaRPr lang="en-US" sz="2400" dirty="0"/>
          </a:p>
          <a:p>
            <a:pPr marL="228600" lvl="1" indent="0">
              <a:buNone/>
            </a:pPr>
            <a:r>
              <a:rPr lang="en-US" sz="2400" dirty="0"/>
              <a:t>V</a:t>
            </a:r>
          </a:p>
          <a:p>
            <a:pPr marL="228600" lvl="1" indent="0">
              <a:buNone/>
            </a:pPr>
            <a:endParaRPr lang="en-US" sz="2400" dirty="0"/>
          </a:p>
          <a:p>
            <a:pPr marL="228600" lvl="1" indent="0">
              <a:buNone/>
            </a:pPr>
            <a:r>
              <a:rPr lang="en-US" sz="2400" dirty="0"/>
              <a:t>VI</a:t>
            </a:r>
          </a:p>
        </p:txBody>
      </p:sp>
      <p:sp>
        <p:nvSpPr>
          <p:cNvPr id="5" name="Rounded Rectangle 4">
            <a:extLst>
              <a:ext uri="{FF2B5EF4-FFF2-40B4-BE49-F238E27FC236}">
                <a16:creationId xmlns:a16="http://schemas.microsoft.com/office/drawing/2014/main" id="{F3C5A485-3DB8-1343-B0A0-CFF8BBB0E043}"/>
              </a:ext>
            </a:extLst>
          </p:cNvPr>
          <p:cNvSpPr/>
          <p:nvPr/>
        </p:nvSpPr>
        <p:spPr>
          <a:xfrm>
            <a:off x="3594780" y="5751"/>
            <a:ext cx="2823405" cy="4934309"/>
          </a:xfrm>
          <a:prstGeom prst="roundRect">
            <a:avLst/>
          </a:prstGeom>
          <a:noFill/>
          <a:ln w="508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harter Roman" panose="02040503050506020203" pitchFamily="18" charset="0"/>
            </a:endParaRPr>
          </a:p>
        </p:txBody>
      </p:sp>
      <p:sp>
        <p:nvSpPr>
          <p:cNvPr id="6" name="TextBox 5">
            <a:extLst>
              <a:ext uri="{FF2B5EF4-FFF2-40B4-BE49-F238E27FC236}">
                <a16:creationId xmlns:a16="http://schemas.microsoft.com/office/drawing/2014/main" id="{BB69BE81-4571-104D-9769-7978C79C1E72}"/>
              </a:ext>
            </a:extLst>
          </p:cNvPr>
          <p:cNvSpPr txBox="1"/>
          <p:nvPr/>
        </p:nvSpPr>
        <p:spPr>
          <a:xfrm>
            <a:off x="705311" y="4228658"/>
            <a:ext cx="574196" cy="646331"/>
          </a:xfrm>
          <a:prstGeom prst="rect">
            <a:avLst/>
          </a:prstGeom>
          <a:noFill/>
        </p:spPr>
        <p:txBody>
          <a:bodyPr wrap="none" rtlCol="0">
            <a:spAutoFit/>
          </a:bodyPr>
          <a:lstStyle/>
          <a:p>
            <a:r>
              <a:rPr lang="en-US" sz="3600" dirty="0">
                <a:solidFill>
                  <a:srgbClr val="00B050"/>
                </a:solidFill>
                <a:latin typeface="Charter Roman" panose="02040503050506020203" pitchFamily="18" charset="0"/>
              </a:rPr>
              <a:t>IL</a:t>
            </a:r>
          </a:p>
        </p:txBody>
      </p:sp>
      <p:sp>
        <p:nvSpPr>
          <p:cNvPr id="7" name="Rounded Rectangle 6">
            <a:extLst>
              <a:ext uri="{FF2B5EF4-FFF2-40B4-BE49-F238E27FC236}">
                <a16:creationId xmlns:a16="http://schemas.microsoft.com/office/drawing/2014/main" id="{637043BB-B447-8D44-9A0B-C18CA43D83F0}"/>
              </a:ext>
            </a:extLst>
          </p:cNvPr>
          <p:cNvSpPr/>
          <p:nvPr/>
        </p:nvSpPr>
        <p:spPr>
          <a:xfrm>
            <a:off x="635307" y="5751"/>
            <a:ext cx="2823405" cy="4934309"/>
          </a:xfrm>
          <a:prstGeom prst="roundRect">
            <a:avLst/>
          </a:prstGeom>
          <a:noFill/>
          <a:ln w="508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harter Roman" panose="02040503050506020203" pitchFamily="18" charset="0"/>
            </a:endParaRPr>
          </a:p>
        </p:txBody>
      </p:sp>
      <p:sp>
        <p:nvSpPr>
          <p:cNvPr id="8" name="TextBox 7">
            <a:extLst>
              <a:ext uri="{FF2B5EF4-FFF2-40B4-BE49-F238E27FC236}">
                <a16:creationId xmlns:a16="http://schemas.microsoft.com/office/drawing/2014/main" id="{019CE596-0F33-494B-9CCB-42F64BE55588}"/>
              </a:ext>
            </a:extLst>
          </p:cNvPr>
          <p:cNvSpPr txBox="1"/>
          <p:nvPr/>
        </p:nvSpPr>
        <p:spPr>
          <a:xfrm>
            <a:off x="3594780" y="4258992"/>
            <a:ext cx="859531" cy="646331"/>
          </a:xfrm>
          <a:prstGeom prst="rect">
            <a:avLst/>
          </a:prstGeom>
          <a:noFill/>
        </p:spPr>
        <p:txBody>
          <a:bodyPr wrap="none" rtlCol="0">
            <a:spAutoFit/>
          </a:bodyPr>
          <a:lstStyle/>
          <a:p>
            <a:r>
              <a:rPr lang="en-US" sz="3600" dirty="0">
                <a:solidFill>
                  <a:srgbClr val="FF0000"/>
                </a:solidFill>
                <a:latin typeface="Charter Roman" panose="02040503050506020203" pitchFamily="18" charset="0"/>
              </a:rPr>
              <a:t>PrL</a:t>
            </a:r>
          </a:p>
        </p:txBody>
      </p:sp>
      <p:sp>
        <p:nvSpPr>
          <p:cNvPr id="9" name="Triangle 8">
            <a:extLst>
              <a:ext uri="{FF2B5EF4-FFF2-40B4-BE49-F238E27FC236}">
                <a16:creationId xmlns:a16="http://schemas.microsoft.com/office/drawing/2014/main" id="{25D79CC9-DE95-9A42-97DF-3097E1D2E643}"/>
              </a:ext>
            </a:extLst>
          </p:cNvPr>
          <p:cNvSpPr/>
          <p:nvPr/>
        </p:nvSpPr>
        <p:spPr>
          <a:xfrm rot="10800000">
            <a:off x="1615540" y="2862572"/>
            <a:ext cx="816063" cy="837453"/>
          </a:xfrm>
          <a:prstGeom prst="triangle">
            <a:avLst/>
          </a:prstGeom>
          <a:solidFill>
            <a:schemeClr val="accent4">
              <a:lumMod val="40000"/>
              <a:lumOff val="60000"/>
            </a:schemeClr>
          </a:solidFill>
          <a:ln w="44450">
            <a:solidFill>
              <a:srgbClr val="00B05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3D9BFD3-FED9-8E49-AA66-982F4621639B}"/>
              </a:ext>
            </a:extLst>
          </p:cNvPr>
          <p:cNvSpPr txBox="1"/>
          <p:nvPr/>
        </p:nvSpPr>
        <p:spPr>
          <a:xfrm>
            <a:off x="1701805" y="2869818"/>
            <a:ext cx="729799" cy="461665"/>
          </a:xfrm>
          <a:prstGeom prst="rect">
            <a:avLst/>
          </a:prstGeom>
          <a:noFill/>
        </p:spPr>
        <p:txBody>
          <a:bodyPr wrap="square" rtlCol="0">
            <a:spAutoFit/>
          </a:bodyPr>
          <a:lstStyle/>
          <a:p>
            <a:r>
              <a:rPr lang="en-US" sz="2400" dirty="0"/>
              <a:t>Glu</a:t>
            </a:r>
          </a:p>
        </p:txBody>
      </p:sp>
      <p:sp>
        <p:nvSpPr>
          <p:cNvPr id="151" name="Triangle 150">
            <a:extLst>
              <a:ext uri="{FF2B5EF4-FFF2-40B4-BE49-F238E27FC236}">
                <a16:creationId xmlns:a16="http://schemas.microsoft.com/office/drawing/2014/main" id="{0EA4C062-9361-9745-B883-FF5DEFC23A34}"/>
              </a:ext>
            </a:extLst>
          </p:cNvPr>
          <p:cNvSpPr/>
          <p:nvPr/>
        </p:nvSpPr>
        <p:spPr>
          <a:xfrm rot="10800000">
            <a:off x="4626069" y="2869818"/>
            <a:ext cx="849132" cy="830208"/>
          </a:xfrm>
          <a:prstGeom prst="triangle">
            <a:avLst/>
          </a:prstGeom>
          <a:solidFill>
            <a:schemeClr val="accent4">
              <a:lumMod val="40000"/>
              <a:lumOff val="60000"/>
            </a:schemeClr>
          </a:solidFill>
          <a:ln w="44450">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extBox 151">
            <a:extLst>
              <a:ext uri="{FF2B5EF4-FFF2-40B4-BE49-F238E27FC236}">
                <a16:creationId xmlns:a16="http://schemas.microsoft.com/office/drawing/2014/main" id="{1109FB90-D48E-2346-9EA9-EAB416493A7F}"/>
              </a:ext>
            </a:extLst>
          </p:cNvPr>
          <p:cNvSpPr txBox="1"/>
          <p:nvPr/>
        </p:nvSpPr>
        <p:spPr>
          <a:xfrm>
            <a:off x="4709772" y="2862573"/>
            <a:ext cx="729799" cy="461665"/>
          </a:xfrm>
          <a:prstGeom prst="rect">
            <a:avLst/>
          </a:prstGeom>
          <a:noFill/>
        </p:spPr>
        <p:txBody>
          <a:bodyPr wrap="square" rtlCol="0">
            <a:spAutoFit/>
          </a:bodyPr>
          <a:lstStyle/>
          <a:p>
            <a:r>
              <a:rPr lang="en-US" sz="2400" dirty="0"/>
              <a:t>Glu</a:t>
            </a:r>
          </a:p>
        </p:txBody>
      </p:sp>
      <p:sp>
        <p:nvSpPr>
          <p:cNvPr id="15" name="Content Placeholder 2">
            <a:extLst>
              <a:ext uri="{FF2B5EF4-FFF2-40B4-BE49-F238E27FC236}">
                <a16:creationId xmlns:a16="http://schemas.microsoft.com/office/drawing/2014/main" id="{E8F536C9-3FB6-8E41-B148-52AED27DDFBC}"/>
              </a:ext>
            </a:extLst>
          </p:cNvPr>
          <p:cNvSpPr txBox="1">
            <a:spLocks/>
          </p:cNvSpPr>
          <p:nvPr/>
        </p:nvSpPr>
        <p:spPr>
          <a:xfrm>
            <a:off x="6418185" y="3047135"/>
            <a:ext cx="6153576" cy="353757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sz="2800" dirty="0">
                <a:solidFill>
                  <a:srgbClr val="00B050"/>
                </a:solidFill>
                <a:latin typeface="Charter Roman" panose="02040503050506020203" pitchFamily="18" charset="0"/>
              </a:rPr>
              <a:t>IL </a:t>
            </a:r>
          </a:p>
          <a:p>
            <a:pPr marL="0" indent="0">
              <a:buNone/>
            </a:pPr>
            <a:r>
              <a:rPr lang="en-US" sz="2800" dirty="0">
                <a:solidFill>
                  <a:schemeClr val="tx1"/>
                </a:solidFill>
                <a:latin typeface="Charter Roman" panose="02040503050506020203" pitchFamily="18" charset="0"/>
              </a:rPr>
              <a:t>Projects to ventral orexin fields</a:t>
            </a:r>
          </a:p>
          <a:p>
            <a:pPr marL="0" indent="0">
              <a:buNone/>
            </a:pPr>
            <a:r>
              <a:rPr lang="en-US" sz="2800" dirty="0">
                <a:solidFill>
                  <a:srgbClr val="FF0000"/>
                </a:solidFill>
                <a:latin typeface="Charter Roman" panose="02040503050506020203" pitchFamily="18" charset="0"/>
              </a:rPr>
              <a:t>PrL</a:t>
            </a:r>
          </a:p>
          <a:p>
            <a:pPr marL="0" indent="0">
              <a:buNone/>
            </a:pPr>
            <a:r>
              <a:rPr lang="en-US" sz="2800" dirty="0">
                <a:solidFill>
                  <a:schemeClr val="tx1"/>
                </a:solidFill>
                <a:latin typeface="Charter Roman" panose="02040503050506020203" pitchFamily="18" charset="0"/>
              </a:rPr>
              <a:t>Projects to medial orexin fields</a:t>
            </a:r>
          </a:p>
          <a:p>
            <a:pPr marL="0" indent="0">
              <a:buNone/>
            </a:pPr>
            <a:endParaRPr lang="en-US" sz="2800" dirty="0">
              <a:solidFill>
                <a:schemeClr val="tx1"/>
              </a:solidFill>
              <a:latin typeface="Charter Roman" panose="02040503050506020203" pitchFamily="18" charset="0"/>
            </a:endParaRPr>
          </a:p>
          <a:p>
            <a:pPr marL="0" indent="0">
              <a:buNone/>
            </a:pPr>
            <a:endParaRPr lang="en-US" sz="2800" dirty="0">
              <a:latin typeface="Charter Roman" panose="02040503050506020203" pitchFamily="18" charset="0"/>
            </a:endParaRPr>
          </a:p>
          <a:p>
            <a:pPr marL="228600" lvl="1" indent="0">
              <a:buFont typeface="Arial" panose="020B0604020202020204" pitchFamily="34" charset="0"/>
              <a:buNone/>
            </a:pPr>
            <a:r>
              <a:rPr lang="en-US" sz="2800" dirty="0">
                <a:latin typeface="Charter Roman" panose="02040503050506020203" pitchFamily="18" charset="0"/>
              </a:rPr>
              <a:t>	</a:t>
            </a:r>
            <a:endParaRPr lang="en-US" dirty="0"/>
          </a:p>
          <a:p>
            <a:endParaRPr lang="en-US" dirty="0"/>
          </a:p>
        </p:txBody>
      </p:sp>
      <p:pic>
        <p:nvPicPr>
          <p:cNvPr id="16" name="Picture 2" descr="Image result for mouse prefrontal cortex atlas">
            <a:extLst>
              <a:ext uri="{FF2B5EF4-FFF2-40B4-BE49-F238E27FC236}">
                <a16:creationId xmlns:a16="http://schemas.microsoft.com/office/drawing/2014/main" id="{07FD8E08-3467-CF48-97ED-E26AF462E28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144" t="8619" r="5970" b="12312"/>
          <a:stretch/>
        </p:blipFill>
        <p:spPr bwMode="auto">
          <a:xfrm>
            <a:off x="7726418" y="0"/>
            <a:ext cx="4465582" cy="3102964"/>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04FF1130-D0D3-2344-A95A-95FB9421C76C}"/>
              </a:ext>
            </a:extLst>
          </p:cNvPr>
          <p:cNvGrpSpPr>
            <a:grpSpLocks noChangeAspect="1"/>
          </p:cNvGrpSpPr>
          <p:nvPr/>
        </p:nvGrpSpPr>
        <p:grpSpPr>
          <a:xfrm>
            <a:off x="9921192" y="877067"/>
            <a:ext cx="676833" cy="1261794"/>
            <a:chOff x="10082452" y="982132"/>
            <a:chExt cx="543017" cy="1012324"/>
          </a:xfrm>
          <a:noFill/>
        </p:grpSpPr>
        <p:grpSp>
          <p:nvGrpSpPr>
            <p:cNvPr id="19" name="Group 18">
              <a:extLst>
                <a:ext uri="{FF2B5EF4-FFF2-40B4-BE49-F238E27FC236}">
                  <a16:creationId xmlns:a16="http://schemas.microsoft.com/office/drawing/2014/main" id="{5CE9BC64-8C9A-A74F-A432-46AD450DF7F5}"/>
                </a:ext>
              </a:extLst>
            </p:cNvPr>
            <p:cNvGrpSpPr/>
            <p:nvPr/>
          </p:nvGrpSpPr>
          <p:grpSpPr>
            <a:xfrm>
              <a:off x="10082452" y="982132"/>
              <a:ext cx="543017" cy="1012324"/>
              <a:chOff x="10096630" y="982132"/>
              <a:chExt cx="543017" cy="1012324"/>
            </a:xfrm>
            <a:grpFill/>
          </p:grpSpPr>
          <p:cxnSp>
            <p:nvCxnSpPr>
              <p:cNvPr id="21" name="Straight Connector 20">
                <a:extLst>
                  <a:ext uri="{FF2B5EF4-FFF2-40B4-BE49-F238E27FC236}">
                    <a16:creationId xmlns:a16="http://schemas.microsoft.com/office/drawing/2014/main" id="{64BBF505-9C52-8C48-800A-2693760C83B6}"/>
                  </a:ext>
                </a:extLst>
              </p:cNvPr>
              <p:cNvCxnSpPr/>
              <p:nvPr/>
            </p:nvCxnSpPr>
            <p:spPr>
              <a:xfrm flipV="1">
                <a:off x="10119811" y="982132"/>
                <a:ext cx="0" cy="995524"/>
              </a:xfrm>
              <a:prstGeom prst="line">
                <a:avLst/>
              </a:prstGeom>
              <a:grpFill/>
              <a:ln w="57150">
                <a:solidFill>
                  <a:schemeClr val="tx1">
                    <a:lumMod val="95000"/>
                    <a:lumOff val="5000"/>
                  </a:schemeClr>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A5FFACB7-6225-794A-BB32-66D9F40EB862}"/>
                  </a:ext>
                </a:extLst>
              </p:cNvPr>
              <p:cNvCxnSpPr>
                <a:cxnSpLocks/>
              </p:cNvCxnSpPr>
              <p:nvPr/>
            </p:nvCxnSpPr>
            <p:spPr>
              <a:xfrm>
                <a:off x="10096630" y="982132"/>
                <a:ext cx="543017" cy="265421"/>
              </a:xfrm>
              <a:prstGeom prst="line">
                <a:avLst/>
              </a:prstGeom>
              <a:grpFill/>
              <a:ln w="57150">
                <a:solidFill>
                  <a:schemeClr val="tx1">
                    <a:lumMod val="95000"/>
                    <a:lumOff val="5000"/>
                  </a:schemeClr>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7114962E-2CF7-A049-8FFA-DFD9405D6E70}"/>
                  </a:ext>
                </a:extLst>
              </p:cNvPr>
              <p:cNvCxnSpPr>
                <a:cxnSpLocks/>
              </p:cNvCxnSpPr>
              <p:nvPr/>
            </p:nvCxnSpPr>
            <p:spPr>
              <a:xfrm>
                <a:off x="10096630" y="1977656"/>
                <a:ext cx="445117" cy="0"/>
              </a:xfrm>
              <a:prstGeom prst="line">
                <a:avLst/>
              </a:prstGeom>
              <a:grpFill/>
              <a:ln w="57150">
                <a:solidFill>
                  <a:schemeClr val="tx1">
                    <a:lumMod val="95000"/>
                    <a:lumOff val="5000"/>
                  </a:schemeClr>
                </a:solidFill>
              </a:ln>
            </p:spPr>
            <p:style>
              <a:lnRef idx="1">
                <a:schemeClr val="accent2"/>
              </a:lnRef>
              <a:fillRef idx="0">
                <a:schemeClr val="accent2"/>
              </a:fillRef>
              <a:effectRef idx="0">
                <a:schemeClr val="accent2"/>
              </a:effectRef>
              <a:fontRef idx="minor">
                <a:schemeClr val="tx1"/>
              </a:fontRef>
            </p:style>
          </p:cxnSp>
          <p:sp>
            <p:nvSpPr>
              <p:cNvPr id="24" name="Freeform 23">
                <a:extLst>
                  <a:ext uri="{FF2B5EF4-FFF2-40B4-BE49-F238E27FC236}">
                    <a16:creationId xmlns:a16="http://schemas.microsoft.com/office/drawing/2014/main" id="{575CA92F-58A8-9A4C-85E2-184302735FB0}"/>
                  </a:ext>
                </a:extLst>
              </p:cNvPr>
              <p:cNvSpPr/>
              <p:nvPr/>
            </p:nvSpPr>
            <p:spPr>
              <a:xfrm>
                <a:off x="10483742" y="1236000"/>
                <a:ext cx="147505" cy="758456"/>
              </a:xfrm>
              <a:custGeom>
                <a:avLst/>
                <a:gdLst>
                  <a:gd name="connsiteX0" fmla="*/ 41179 w 147505"/>
                  <a:gd name="connsiteY0" fmla="*/ 758456 h 758456"/>
                  <a:gd name="connsiteX1" fmla="*/ 5737 w 147505"/>
                  <a:gd name="connsiteY1" fmla="*/ 368596 h 758456"/>
                  <a:gd name="connsiteX2" fmla="*/ 147505 w 147505"/>
                  <a:gd name="connsiteY2" fmla="*/ 0 h 758456"/>
                  <a:gd name="connsiteX3" fmla="*/ 147505 w 147505"/>
                  <a:gd name="connsiteY3" fmla="*/ 0 h 758456"/>
                </a:gdLst>
                <a:ahLst/>
                <a:cxnLst>
                  <a:cxn ang="0">
                    <a:pos x="connsiteX0" y="connsiteY0"/>
                  </a:cxn>
                  <a:cxn ang="0">
                    <a:pos x="connsiteX1" y="connsiteY1"/>
                  </a:cxn>
                  <a:cxn ang="0">
                    <a:pos x="connsiteX2" y="connsiteY2"/>
                  </a:cxn>
                  <a:cxn ang="0">
                    <a:pos x="connsiteX3" y="connsiteY3"/>
                  </a:cxn>
                </a:cxnLst>
                <a:rect l="l" t="t" r="r" b="b"/>
                <a:pathLst>
                  <a:path w="147505" h="758456">
                    <a:moveTo>
                      <a:pt x="41179" y="758456"/>
                    </a:moveTo>
                    <a:cubicBezTo>
                      <a:pt x="14597" y="626730"/>
                      <a:pt x="-11984" y="495005"/>
                      <a:pt x="5737" y="368596"/>
                    </a:cubicBezTo>
                    <a:cubicBezTo>
                      <a:pt x="23458" y="242187"/>
                      <a:pt x="147505" y="0"/>
                      <a:pt x="147505" y="0"/>
                    </a:cubicBezTo>
                    <a:lnTo>
                      <a:pt x="147505" y="0"/>
                    </a:lnTo>
                  </a:path>
                </a:pathLst>
              </a:custGeom>
              <a:grpFill/>
              <a:ln w="57150">
                <a:solidFill>
                  <a:schemeClr val="tx1">
                    <a:lumMod val="95000"/>
                    <a:lumOff val="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cxnSp>
          <p:nvCxnSpPr>
            <p:cNvPr id="20" name="Straight Connector 19">
              <a:extLst>
                <a:ext uri="{FF2B5EF4-FFF2-40B4-BE49-F238E27FC236}">
                  <a16:creationId xmlns:a16="http://schemas.microsoft.com/office/drawing/2014/main" id="{A85C8714-7CE5-8849-8F21-25153A33E1A5}"/>
                </a:ext>
              </a:extLst>
            </p:cNvPr>
            <p:cNvCxnSpPr/>
            <p:nvPr/>
          </p:nvCxnSpPr>
          <p:spPr>
            <a:xfrm flipH="1">
              <a:off x="10099780" y="1591062"/>
              <a:ext cx="352415" cy="0"/>
            </a:xfrm>
            <a:prstGeom prst="line">
              <a:avLst/>
            </a:prstGeom>
            <a:grpFill/>
            <a:ln w="254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A999D0B6-632A-284B-8025-477353004C0D}"/>
              </a:ext>
            </a:extLst>
          </p:cNvPr>
          <p:cNvSpPr txBox="1"/>
          <p:nvPr/>
        </p:nvSpPr>
        <p:spPr>
          <a:xfrm>
            <a:off x="10674596" y="6400043"/>
            <a:ext cx="1108317" cy="461665"/>
          </a:xfrm>
          <a:prstGeom prst="rect">
            <a:avLst/>
          </a:prstGeom>
          <a:noFill/>
        </p:spPr>
        <p:txBody>
          <a:bodyPr wrap="none" rtlCol="0">
            <a:spAutoFit/>
          </a:bodyPr>
          <a:lstStyle/>
          <a:p>
            <a:r>
              <a:rPr lang="en-US" sz="2400" dirty="0"/>
              <a:t>To BLA</a:t>
            </a:r>
          </a:p>
        </p:txBody>
      </p:sp>
      <p:sp>
        <p:nvSpPr>
          <p:cNvPr id="46" name="TextBox 45">
            <a:extLst>
              <a:ext uri="{FF2B5EF4-FFF2-40B4-BE49-F238E27FC236}">
                <a16:creationId xmlns:a16="http://schemas.microsoft.com/office/drawing/2014/main" id="{610D4C3E-4601-F54A-97B4-31B927D9E3F1}"/>
              </a:ext>
            </a:extLst>
          </p:cNvPr>
          <p:cNvSpPr txBox="1"/>
          <p:nvPr/>
        </p:nvSpPr>
        <p:spPr>
          <a:xfrm>
            <a:off x="10096226" y="1249929"/>
            <a:ext cx="270978" cy="230832"/>
          </a:xfrm>
          <a:prstGeom prst="rect">
            <a:avLst/>
          </a:prstGeom>
          <a:solidFill>
            <a:schemeClr val="bg1"/>
          </a:solidFill>
        </p:spPr>
        <p:txBody>
          <a:bodyPr wrap="square" rtlCol="0">
            <a:spAutoFit/>
          </a:bodyPr>
          <a:lstStyle/>
          <a:p>
            <a:endParaRPr lang="en-US" sz="2400" dirty="0">
              <a:solidFill>
                <a:srgbClr val="00B050"/>
              </a:solidFill>
              <a:latin typeface="Charter Roman" panose="02040503050506020203" pitchFamily="18" charset="0"/>
            </a:endParaRPr>
          </a:p>
        </p:txBody>
      </p:sp>
      <p:sp>
        <p:nvSpPr>
          <p:cNvPr id="47" name="TextBox 46">
            <a:extLst>
              <a:ext uri="{FF2B5EF4-FFF2-40B4-BE49-F238E27FC236}">
                <a16:creationId xmlns:a16="http://schemas.microsoft.com/office/drawing/2014/main" id="{D19D5CA9-AE3C-5344-BFFD-8BC7CF1B6B12}"/>
              </a:ext>
            </a:extLst>
          </p:cNvPr>
          <p:cNvSpPr txBox="1"/>
          <p:nvPr/>
        </p:nvSpPr>
        <p:spPr>
          <a:xfrm>
            <a:off x="10022126" y="1724464"/>
            <a:ext cx="270978" cy="230832"/>
          </a:xfrm>
          <a:prstGeom prst="rect">
            <a:avLst/>
          </a:prstGeom>
          <a:solidFill>
            <a:schemeClr val="bg1"/>
          </a:solidFill>
        </p:spPr>
        <p:txBody>
          <a:bodyPr wrap="square" rtlCol="0">
            <a:spAutoFit/>
          </a:bodyPr>
          <a:lstStyle/>
          <a:p>
            <a:endParaRPr lang="en-US" sz="2400" dirty="0">
              <a:solidFill>
                <a:srgbClr val="00B050"/>
              </a:solidFill>
              <a:latin typeface="Charter Roman" panose="02040503050506020203" pitchFamily="18" charset="0"/>
            </a:endParaRPr>
          </a:p>
        </p:txBody>
      </p:sp>
      <p:sp>
        <p:nvSpPr>
          <p:cNvPr id="48" name="TextBox 47">
            <a:extLst>
              <a:ext uri="{FF2B5EF4-FFF2-40B4-BE49-F238E27FC236}">
                <a16:creationId xmlns:a16="http://schemas.microsoft.com/office/drawing/2014/main" id="{B945022E-C3B9-3743-B64B-0C70699C0ADE}"/>
              </a:ext>
            </a:extLst>
          </p:cNvPr>
          <p:cNvSpPr txBox="1"/>
          <p:nvPr/>
        </p:nvSpPr>
        <p:spPr>
          <a:xfrm>
            <a:off x="9977005" y="1677272"/>
            <a:ext cx="444352" cy="461665"/>
          </a:xfrm>
          <a:prstGeom prst="rect">
            <a:avLst/>
          </a:prstGeom>
          <a:noFill/>
        </p:spPr>
        <p:txBody>
          <a:bodyPr wrap="none" rtlCol="0">
            <a:spAutoFit/>
          </a:bodyPr>
          <a:lstStyle/>
          <a:p>
            <a:r>
              <a:rPr lang="en-US" sz="2400" dirty="0">
                <a:solidFill>
                  <a:srgbClr val="00B050"/>
                </a:solidFill>
                <a:latin typeface="Charter Roman" panose="02040503050506020203" pitchFamily="18" charset="0"/>
              </a:rPr>
              <a:t>IL</a:t>
            </a:r>
          </a:p>
        </p:txBody>
      </p:sp>
      <p:sp>
        <p:nvSpPr>
          <p:cNvPr id="49" name="TextBox 48">
            <a:extLst>
              <a:ext uri="{FF2B5EF4-FFF2-40B4-BE49-F238E27FC236}">
                <a16:creationId xmlns:a16="http://schemas.microsoft.com/office/drawing/2014/main" id="{3A435340-8787-BA4B-89B2-CB093BA64761}"/>
              </a:ext>
            </a:extLst>
          </p:cNvPr>
          <p:cNvSpPr txBox="1"/>
          <p:nvPr/>
        </p:nvSpPr>
        <p:spPr>
          <a:xfrm>
            <a:off x="9917215" y="1111221"/>
            <a:ext cx="633507" cy="461665"/>
          </a:xfrm>
          <a:prstGeom prst="rect">
            <a:avLst/>
          </a:prstGeom>
          <a:noFill/>
        </p:spPr>
        <p:txBody>
          <a:bodyPr wrap="none" rtlCol="0">
            <a:spAutoFit/>
          </a:bodyPr>
          <a:lstStyle/>
          <a:p>
            <a:r>
              <a:rPr lang="en-US" sz="2400" dirty="0">
                <a:solidFill>
                  <a:srgbClr val="FF0000"/>
                </a:solidFill>
                <a:latin typeface="Charter Roman" panose="02040503050506020203" pitchFamily="18" charset="0"/>
              </a:rPr>
              <a:t>PrL</a:t>
            </a:r>
          </a:p>
        </p:txBody>
      </p:sp>
    </p:spTree>
    <p:extLst>
      <p:ext uri="{BB962C8B-B14F-4D97-AF65-F5344CB8AC3E}">
        <p14:creationId xmlns:p14="http://schemas.microsoft.com/office/powerpoint/2010/main" val="171188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158"/>
                                        </p:tgtEl>
                                        <p:attrNameLst>
                                          <p:attrName>style.visibility</p:attrName>
                                        </p:attrNameLst>
                                      </p:cBhvr>
                                      <p:to>
                                        <p:strVal val="visible"/>
                                      </p:to>
                                    </p:set>
                                    <p:anim calcmode="lin" valueType="num">
                                      <p:cBhvr additive="base">
                                        <p:cTn id="15" dur="500" fill="hold"/>
                                        <p:tgtEl>
                                          <p:spTgt spid="3158"/>
                                        </p:tgtEl>
                                        <p:attrNameLst>
                                          <p:attrName>ppt_x</p:attrName>
                                        </p:attrNameLst>
                                      </p:cBhvr>
                                      <p:tavLst>
                                        <p:tav tm="0">
                                          <p:val>
                                            <p:strVal val="#ppt_x"/>
                                          </p:val>
                                        </p:tav>
                                        <p:tav tm="100000">
                                          <p:val>
                                            <p:strVal val="#ppt_x"/>
                                          </p:val>
                                        </p:tav>
                                      </p:tavLst>
                                    </p:anim>
                                    <p:anim calcmode="lin" valueType="num">
                                      <p:cBhvr additive="base">
                                        <p:cTn id="16" dur="500" fill="hold"/>
                                        <p:tgtEl>
                                          <p:spTgt spid="315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2"/>
                                        </p:tgtEl>
                                        <p:attrNameLst>
                                          <p:attrName>style.visibility</p:attrName>
                                        </p:attrNameLst>
                                      </p:cBhvr>
                                      <p:to>
                                        <p:strVal val="visible"/>
                                      </p:to>
                                    </p:set>
                                    <p:anim calcmode="lin" valueType="num">
                                      <p:cBhvr additive="base">
                                        <p:cTn id="19" dur="500" fill="hold"/>
                                        <p:tgtEl>
                                          <p:spTgt spid="152"/>
                                        </p:tgtEl>
                                        <p:attrNameLst>
                                          <p:attrName>ppt_x</p:attrName>
                                        </p:attrNameLst>
                                      </p:cBhvr>
                                      <p:tavLst>
                                        <p:tav tm="0">
                                          <p:val>
                                            <p:strVal val="#ppt_x"/>
                                          </p:val>
                                        </p:tav>
                                        <p:tav tm="100000">
                                          <p:val>
                                            <p:strVal val="#ppt_x"/>
                                          </p:val>
                                        </p:tav>
                                      </p:tavLst>
                                    </p:anim>
                                    <p:anim calcmode="lin" valueType="num">
                                      <p:cBhvr additive="base">
                                        <p:cTn id="20" dur="500" fill="hold"/>
                                        <p:tgtEl>
                                          <p:spTgt spid="15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1"/>
                                        </p:tgtEl>
                                        <p:attrNameLst>
                                          <p:attrName>style.visibility</p:attrName>
                                        </p:attrNameLst>
                                      </p:cBhvr>
                                      <p:to>
                                        <p:strVal val="visible"/>
                                      </p:to>
                                    </p:set>
                                    <p:anim calcmode="lin" valueType="num">
                                      <p:cBhvr additive="base">
                                        <p:cTn id="23" dur="500" fill="hold"/>
                                        <p:tgtEl>
                                          <p:spTgt spid="151"/>
                                        </p:tgtEl>
                                        <p:attrNameLst>
                                          <p:attrName>ppt_x</p:attrName>
                                        </p:attrNameLst>
                                      </p:cBhvr>
                                      <p:tavLst>
                                        <p:tav tm="0">
                                          <p:val>
                                            <p:strVal val="#ppt_x"/>
                                          </p:val>
                                        </p:tav>
                                        <p:tav tm="100000">
                                          <p:val>
                                            <p:strVal val="#ppt_x"/>
                                          </p:val>
                                        </p:tav>
                                      </p:tavLst>
                                    </p:anim>
                                    <p:anim calcmode="lin" valueType="num">
                                      <p:cBhvr additive="base">
                                        <p:cTn id="24" dur="500" fill="hold"/>
                                        <p:tgtEl>
                                          <p:spTgt spid="15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3"/>
                                        </p:tgtEl>
                                        <p:attrNameLst>
                                          <p:attrName>style.visibility</p:attrName>
                                        </p:attrNameLst>
                                      </p:cBhvr>
                                      <p:to>
                                        <p:strVal val="visible"/>
                                      </p:to>
                                    </p:set>
                                    <p:anim calcmode="lin" valueType="num">
                                      <p:cBhvr additive="base">
                                        <p:cTn id="27" dur="500" fill="hold"/>
                                        <p:tgtEl>
                                          <p:spTgt spid="153"/>
                                        </p:tgtEl>
                                        <p:attrNameLst>
                                          <p:attrName>ppt_x</p:attrName>
                                        </p:attrNameLst>
                                      </p:cBhvr>
                                      <p:tavLst>
                                        <p:tav tm="0">
                                          <p:val>
                                            <p:strVal val="#ppt_x"/>
                                          </p:val>
                                        </p:tav>
                                        <p:tav tm="100000">
                                          <p:val>
                                            <p:strVal val="#ppt_x"/>
                                          </p:val>
                                        </p:tav>
                                      </p:tavLst>
                                    </p:anim>
                                    <p:anim calcmode="lin" valueType="num">
                                      <p:cBhvr additive="base">
                                        <p:cTn id="28" dur="500" fill="hold"/>
                                        <p:tgtEl>
                                          <p:spTgt spid="153"/>
                                        </p:tgtEl>
                                        <p:attrNameLst>
                                          <p:attrName>ppt_y</p:attrName>
                                        </p:attrNameLst>
                                      </p:cBhvr>
                                      <p:tavLst>
                                        <p:tav tm="0">
                                          <p:val>
                                            <p:strVal val="1+#ppt_h/2"/>
                                          </p:val>
                                        </p:tav>
                                        <p:tav tm="100000">
                                          <p:val>
                                            <p:strVal val="#ppt_y"/>
                                          </p:val>
                                        </p:tav>
                                      </p:tavLst>
                                    </p:anim>
                                  </p:childTnLst>
                                </p:cTn>
                              </p:par>
                              <p:par>
                                <p:cTn id="29" presetID="14" presetClass="entr" presetSubtype="1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randombar(horizontal)">
                                      <p:cBhvr>
                                        <p:cTn id="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51" grpId="0" animBg="1"/>
      <p:bldP spid="152" grpId="0"/>
      <p:bldP spid="3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4A2E12E-ADBD-1245-ACF6-836019278A97}"/>
              </a:ext>
            </a:extLst>
          </p:cNvPr>
          <p:cNvGrpSpPr/>
          <p:nvPr/>
        </p:nvGrpSpPr>
        <p:grpSpPr>
          <a:xfrm>
            <a:off x="7089691" y="149339"/>
            <a:ext cx="5102308" cy="3149035"/>
            <a:chOff x="7299960" y="1554888"/>
            <a:chExt cx="4495800" cy="2681561"/>
          </a:xfrm>
        </p:grpSpPr>
        <p:cxnSp>
          <p:nvCxnSpPr>
            <p:cNvPr id="9" name="Straight Connector 8">
              <a:extLst>
                <a:ext uri="{FF2B5EF4-FFF2-40B4-BE49-F238E27FC236}">
                  <a16:creationId xmlns:a16="http://schemas.microsoft.com/office/drawing/2014/main" id="{B057442E-2022-AA45-8BC5-6E287051E5E6}"/>
                </a:ext>
              </a:extLst>
            </p:cNvPr>
            <p:cNvCxnSpPr/>
            <p:nvPr/>
          </p:nvCxnSpPr>
          <p:spPr>
            <a:xfrm flipH="1">
              <a:off x="8397240" y="2499360"/>
              <a:ext cx="3398520" cy="0"/>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32356C3-9960-1C4C-80B0-ADBD72BA3156}"/>
                </a:ext>
              </a:extLst>
            </p:cNvPr>
            <p:cNvCxnSpPr/>
            <p:nvPr/>
          </p:nvCxnSpPr>
          <p:spPr>
            <a:xfrm flipH="1">
              <a:off x="8397240" y="3352800"/>
              <a:ext cx="3398520" cy="0"/>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3" name="Freeform 12">
              <a:extLst>
                <a:ext uri="{FF2B5EF4-FFF2-40B4-BE49-F238E27FC236}">
                  <a16:creationId xmlns:a16="http://schemas.microsoft.com/office/drawing/2014/main" id="{1DCC593D-34DC-754D-8507-CDC2184BCCB7}"/>
                </a:ext>
              </a:extLst>
            </p:cNvPr>
            <p:cNvSpPr/>
            <p:nvPr/>
          </p:nvSpPr>
          <p:spPr>
            <a:xfrm>
              <a:off x="7299960" y="2956560"/>
              <a:ext cx="1112520" cy="1279889"/>
            </a:xfrm>
            <a:custGeom>
              <a:avLst/>
              <a:gdLst>
                <a:gd name="connsiteX0" fmla="*/ 1112520 w 1112520"/>
                <a:gd name="connsiteY0" fmla="*/ 381000 h 1279889"/>
                <a:gd name="connsiteX1" fmla="*/ 746760 w 1112520"/>
                <a:gd name="connsiteY1" fmla="*/ 1188720 h 1279889"/>
                <a:gd name="connsiteX2" fmla="*/ 213360 w 1112520"/>
                <a:gd name="connsiteY2" fmla="*/ 1127760 h 1279889"/>
                <a:gd name="connsiteX3" fmla="*/ 0 w 1112520"/>
                <a:gd name="connsiteY3" fmla="*/ 0 h 1279889"/>
              </a:gdLst>
              <a:ahLst/>
              <a:cxnLst>
                <a:cxn ang="0">
                  <a:pos x="connsiteX0" y="connsiteY0"/>
                </a:cxn>
                <a:cxn ang="0">
                  <a:pos x="connsiteX1" y="connsiteY1"/>
                </a:cxn>
                <a:cxn ang="0">
                  <a:pos x="connsiteX2" y="connsiteY2"/>
                </a:cxn>
                <a:cxn ang="0">
                  <a:pos x="connsiteX3" y="connsiteY3"/>
                </a:cxn>
              </a:cxnLst>
              <a:rect l="l" t="t" r="r" b="b"/>
              <a:pathLst>
                <a:path w="1112520" h="1279889">
                  <a:moveTo>
                    <a:pt x="1112520" y="381000"/>
                  </a:moveTo>
                  <a:cubicBezTo>
                    <a:pt x="1004570" y="722630"/>
                    <a:pt x="896620" y="1064260"/>
                    <a:pt x="746760" y="1188720"/>
                  </a:cubicBezTo>
                  <a:cubicBezTo>
                    <a:pt x="596900" y="1313180"/>
                    <a:pt x="337820" y="1325880"/>
                    <a:pt x="213360" y="1127760"/>
                  </a:cubicBezTo>
                  <a:cubicBezTo>
                    <a:pt x="88900" y="929640"/>
                    <a:pt x="44450" y="464820"/>
                    <a:pt x="0" y="0"/>
                  </a:cubicBezTo>
                </a:path>
              </a:pathLst>
            </a:cu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AFB48299-D825-B84C-ACCF-0E76A1F79261}"/>
                </a:ext>
              </a:extLst>
            </p:cNvPr>
            <p:cNvSpPr/>
            <p:nvPr/>
          </p:nvSpPr>
          <p:spPr>
            <a:xfrm flipV="1">
              <a:off x="7299960" y="1554888"/>
              <a:ext cx="1112520" cy="1401666"/>
            </a:xfrm>
            <a:custGeom>
              <a:avLst/>
              <a:gdLst>
                <a:gd name="connsiteX0" fmla="*/ 1112520 w 1112520"/>
                <a:gd name="connsiteY0" fmla="*/ 381000 h 1279889"/>
                <a:gd name="connsiteX1" fmla="*/ 746760 w 1112520"/>
                <a:gd name="connsiteY1" fmla="*/ 1188720 h 1279889"/>
                <a:gd name="connsiteX2" fmla="*/ 213360 w 1112520"/>
                <a:gd name="connsiteY2" fmla="*/ 1127760 h 1279889"/>
                <a:gd name="connsiteX3" fmla="*/ 0 w 1112520"/>
                <a:gd name="connsiteY3" fmla="*/ 0 h 1279889"/>
              </a:gdLst>
              <a:ahLst/>
              <a:cxnLst>
                <a:cxn ang="0">
                  <a:pos x="connsiteX0" y="connsiteY0"/>
                </a:cxn>
                <a:cxn ang="0">
                  <a:pos x="connsiteX1" y="connsiteY1"/>
                </a:cxn>
                <a:cxn ang="0">
                  <a:pos x="connsiteX2" y="connsiteY2"/>
                </a:cxn>
                <a:cxn ang="0">
                  <a:pos x="connsiteX3" y="connsiteY3"/>
                </a:cxn>
              </a:cxnLst>
              <a:rect l="l" t="t" r="r" b="b"/>
              <a:pathLst>
                <a:path w="1112520" h="1279889">
                  <a:moveTo>
                    <a:pt x="1112520" y="381000"/>
                  </a:moveTo>
                  <a:cubicBezTo>
                    <a:pt x="1004570" y="722630"/>
                    <a:pt x="896620" y="1064260"/>
                    <a:pt x="746760" y="1188720"/>
                  </a:cubicBezTo>
                  <a:cubicBezTo>
                    <a:pt x="596900" y="1313180"/>
                    <a:pt x="337820" y="1325880"/>
                    <a:pt x="213360" y="1127760"/>
                  </a:cubicBezTo>
                  <a:cubicBezTo>
                    <a:pt x="88900" y="929640"/>
                    <a:pt x="44450" y="464820"/>
                    <a:pt x="0" y="0"/>
                  </a:cubicBezTo>
                </a:path>
              </a:pathLst>
            </a:cu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07300FF9-DEF1-7944-A9AB-E9547F515063}"/>
              </a:ext>
            </a:extLst>
          </p:cNvPr>
          <p:cNvSpPr txBox="1"/>
          <p:nvPr/>
        </p:nvSpPr>
        <p:spPr>
          <a:xfrm>
            <a:off x="8177495" y="603184"/>
            <a:ext cx="3856999" cy="523220"/>
          </a:xfrm>
          <a:prstGeom prst="rect">
            <a:avLst/>
          </a:prstGeom>
          <a:noFill/>
        </p:spPr>
        <p:txBody>
          <a:bodyPr wrap="square" rtlCol="0">
            <a:spAutoFit/>
          </a:bodyPr>
          <a:lstStyle/>
          <a:p>
            <a:pPr algn="ctr"/>
            <a:r>
              <a:rPr lang="en-US" sz="2800" dirty="0">
                <a:latin typeface="Charter Roman" panose="02040503050506020203" pitchFamily="18" charset="0"/>
              </a:rPr>
              <a:t>Mediodorsal Thalamus </a:t>
            </a:r>
          </a:p>
        </p:txBody>
      </p:sp>
      <p:grpSp>
        <p:nvGrpSpPr>
          <p:cNvPr id="17" name="Group 16">
            <a:extLst>
              <a:ext uri="{FF2B5EF4-FFF2-40B4-BE49-F238E27FC236}">
                <a16:creationId xmlns:a16="http://schemas.microsoft.com/office/drawing/2014/main" id="{AC1AFDAA-0B45-C649-ACAD-195AA0CBDD6B}"/>
              </a:ext>
            </a:extLst>
          </p:cNvPr>
          <p:cNvGrpSpPr/>
          <p:nvPr/>
        </p:nvGrpSpPr>
        <p:grpSpPr>
          <a:xfrm rot="14297944">
            <a:off x="6705617" y="2180623"/>
            <a:ext cx="457998" cy="557089"/>
            <a:chOff x="2514600" y="9906000"/>
            <a:chExt cx="304800" cy="412522"/>
          </a:xfrm>
          <a:solidFill>
            <a:schemeClr val="accent5">
              <a:lumMod val="40000"/>
              <a:lumOff val="60000"/>
            </a:schemeClr>
          </a:solidFill>
        </p:grpSpPr>
        <p:sp>
          <p:nvSpPr>
            <p:cNvPr id="18" name="Triangle 17">
              <a:extLst>
                <a:ext uri="{FF2B5EF4-FFF2-40B4-BE49-F238E27FC236}">
                  <a16:creationId xmlns:a16="http://schemas.microsoft.com/office/drawing/2014/main" id="{FEFFE35A-93DD-4347-972A-4A0C14FAB569}"/>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18">
              <a:extLst>
                <a:ext uri="{FF2B5EF4-FFF2-40B4-BE49-F238E27FC236}">
                  <a16:creationId xmlns:a16="http://schemas.microsoft.com/office/drawing/2014/main" id="{D2D9EE65-CD58-3443-8BF1-5201C43BA93E}"/>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B59C485E-5AC6-D74F-9F21-E0E665E7D7F3}"/>
              </a:ext>
            </a:extLst>
          </p:cNvPr>
          <p:cNvGrpSpPr/>
          <p:nvPr/>
        </p:nvGrpSpPr>
        <p:grpSpPr>
          <a:xfrm>
            <a:off x="3249988" y="311245"/>
            <a:ext cx="512619" cy="633947"/>
            <a:chOff x="2514600" y="9906000"/>
            <a:chExt cx="304800" cy="412522"/>
          </a:xfrm>
          <a:solidFill>
            <a:schemeClr val="accent5">
              <a:lumMod val="40000"/>
              <a:lumOff val="60000"/>
            </a:schemeClr>
          </a:solidFill>
        </p:grpSpPr>
        <p:sp>
          <p:nvSpPr>
            <p:cNvPr id="21" name="Triangle 20">
              <a:extLst>
                <a:ext uri="{FF2B5EF4-FFF2-40B4-BE49-F238E27FC236}">
                  <a16:creationId xmlns:a16="http://schemas.microsoft.com/office/drawing/2014/main" id="{26EA4AF8-6AE0-C34E-9435-B42EFB0040B2}"/>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an 21">
              <a:extLst>
                <a:ext uri="{FF2B5EF4-FFF2-40B4-BE49-F238E27FC236}">
                  <a16:creationId xmlns:a16="http://schemas.microsoft.com/office/drawing/2014/main" id="{5681A3B2-3E46-3348-97B9-2E471F7F4725}"/>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9FBFC7F3-973E-644D-8A01-E1F95B1E5202}"/>
              </a:ext>
            </a:extLst>
          </p:cNvPr>
          <p:cNvSpPr txBox="1"/>
          <p:nvPr/>
        </p:nvSpPr>
        <p:spPr>
          <a:xfrm>
            <a:off x="3694448" y="366609"/>
            <a:ext cx="2902734" cy="523220"/>
          </a:xfrm>
          <a:prstGeom prst="rect">
            <a:avLst/>
          </a:prstGeom>
          <a:noFill/>
        </p:spPr>
        <p:txBody>
          <a:bodyPr wrap="square" rtlCol="0">
            <a:spAutoFit/>
          </a:bodyPr>
          <a:lstStyle/>
          <a:p>
            <a:r>
              <a:rPr lang="en-US" sz="2800" dirty="0">
                <a:latin typeface="Charter Roman" panose="02040503050506020203" pitchFamily="18" charset="0"/>
              </a:rPr>
              <a:t>= 5-HT</a:t>
            </a:r>
            <a:r>
              <a:rPr lang="en-US" sz="2800" baseline="-25000" dirty="0">
                <a:latin typeface="Charter Roman" panose="02040503050506020203" pitchFamily="18" charset="0"/>
              </a:rPr>
              <a:t>2A</a:t>
            </a:r>
            <a:endParaRPr lang="en-US" sz="2800" dirty="0">
              <a:latin typeface="Charter Roman" panose="02040503050506020203" pitchFamily="18" charset="0"/>
            </a:endParaRPr>
          </a:p>
        </p:txBody>
      </p:sp>
      <p:grpSp>
        <p:nvGrpSpPr>
          <p:cNvPr id="24" name="Group 23">
            <a:extLst>
              <a:ext uri="{FF2B5EF4-FFF2-40B4-BE49-F238E27FC236}">
                <a16:creationId xmlns:a16="http://schemas.microsoft.com/office/drawing/2014/main" id="{FC2F4802-1E2F-D549-B683-F14AC6260DC0}"/>
              </a:ext>
            </a:extLst>
          </p:cNvPr>
          <p:cNvGrpSpPr/>
          <p:nvPr/>
        </p:nvGrpSpPr>
        <p:grpSpPr>
          <a:xfrm>
            <a:off x="495728" y="1104320"/>
            <a:ext cx="512619" cy="633947"/>
            <a:chOff x="2514600" y="9906000"/>
            <a:chExt cx="304800" cy="412522"/>
          </a:xfrm>
          <a:solidFill>
            <a:schemeClr val="accent2">
              <a:lumMod val="40000"/>
              <a:lumOff val="60000"/>
            </a:schemeClr>
          </a:solidFill>
        </p:grpSpPr>
        <p:sp>
          <p:nvSpPr>
            <p:cNvPr id="25" name="Triangle 24">
              <a:extLst>
                <a:ext uri="{FF2B5EF4-FFF2-40B4-BE49-F238E27FC236}">
                  <a16:creationId xmlns:a16="http://schemas.microsoft.com/office/drawing/2014/main" id="{4D7F72FF-6411-C244-9172-9B93AE66E71A}"/>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an 25">
              <a:extLst>
                <a:ext uri="{FF2B5EF4-FFF2-40B4-BE49-F238E27FC236}">
                  <a16:creationId xmlns:a16="http://schemas.microsoft.com/office/drawing/2014/main" id="{03725AB2-8751-E54A-B2B8-3FA14F52C347}"/>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F423BD11-737D-814E-A23D-240892C3D55C}"/>
              </a:ext>
            </a:extLst>
          </p:cNvPr>
          <p:cNvSpPr txBox="1"/>
          <p:nvPr/>
        </p:nvSpPr>
        <p:spPr>
          <a:xfrm>
            <a:off x="1008347" y="1193899"/>
            <a:ext cx="2902734" cy="523220"/>
          </a:xfrm>
          <a:prstGeom prst="rect">
            <a:avLst/>
          </a:prstGeom>
          <a:noFill/>
        </p:spPr>
        <p:txBody>
          <a:bodyPr wrap="square" rtlCol="0">
            <a:spAutoFit/>
          </a:bodyPr>
          <a:lstStyle/>
          <a:p>
            <a:r>
              <a:rPr lang="en-US" sz="2800" dirty="0">
                <a:latin typeface="Charter Roman" panose="02040503050506020203" pitchFamily="18" charset="0"/>
              </a:rPr>
              <a:t>= mGluR</a:t>
            </a:r>
            <a:r>
              <a:rPr lang="en-US" sz="2400" dirty="0">
                <a:latin typeface="Charter Roman" panose="02040503050506020203" pitchFamily="18" charset="0"/>
              </a:rPr>
              <a:t>2</a:t>
            </a:r>
            <a:endParaRPr lang="en-US" sz="2800" dirty="0">
              <a:latin typeface="Charter Roman" panose="02040503050506020203" pitchFamily="18" charset="0"/>
            </a:endParaRPr>
          </a:p>
        </p:txBody>
      </p:sp>
      <p:grpSp>
        <p:nvGrpSpPr>
          <p:cNvPr id="28" name="Group 27">
            <a:extLst>
              <a:ext uri="{FF2B5EF4-FFF2-40B4-BE49-F238E27FC236}">
                <a16:creationId xmlns:a16="http://schemas.microsoft.com/office/drawing/2014/main" id="{2CC7123C-6A17-7445-BF87-6073B4E28F40}"/>
              </a:ext>
            </a:extLst>
          </p:cNvPr>
          <p:cNvGrpSpPr/>
          <p:nvPr/>
        </p:nvGrpSpPr>
        <p:grpSpPr>
          <a:xfrm rot="18882988">
            <a:off x="6745939" y="1875520"/>
            <a:ext cx="457998" cy="557089"/>
            <a:chOff x="2514600" y="9906000"/>
            <a:chExt cx="304800" cy="412522"/>
          </a:xfrm>
          <a:solidFill>
            <a:schemeClr val="accent2">
              <a:lumMod val="60000"/>
              <a:lumOff val="40000"/>
            </a:schemeClr>
          </a:solidFill>
        </p:grpSpPr>
        <p:sp>
          <p:nvSpPr>
            <p:cNvPr id="29" name="Triangle 28">
              <a:extLst>
                <a:ext uri="{FF2B5EF4-FFF2-40B4-BE49-F238E27FC236}">
                  <a16:creationId xmlns:a16="http://schemas.microsoft.com/office/drawing/2014/main" id="{9D479704-3FEC-FC4F-8187-B5A6F9C7FA60}"/>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an 29">
              <a:extLst>
                <a:ext uri="{FF2B5EF4-FFF2-40B4-BE49-F238E27FC236}">
                  <a16:creationId xmlns:a16="http://schemas.microsoft.com/office/drawing/2014/main" id="{2BDDA1EA-CC31-AE42-8923-6683A86F7EB0}"/>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E7F68D95-7328-E744-874C-FADB72092E20}"/>
              </a:ext>
            </a:extLst>
          </p:cNvPr>
          <p:cNvGrpSpPr/>
          <p:nvPr/>
        </p:nvGrpSpPr>
        <p:grpSpPr>
          <a:xfrm rot="16200000">
            <a:off x="6731750" y="764019"/>
            <a:ext cx="457998" cy="557089"/>
            <a:chOff x="2514600" y="9906000"/>
            <a:chExt cx="304800" cy="412522"/>
          </a:xfrm>
          <a:solidFill>
            <a:srgbClr val="FF7300"/>
          </a:solidFill>
        </p:grpSpPr>
        <p:sp>
          <p:nvSpPr>
            <p:cNvPr id="33" name="Triangle 32">
              <a:extLst>
                <a:ext uri="{FF2B5EF4-FFF2-40B4-BE49-F238E27FC236}">
                  <a16:creationId xmlns:a16="http://schemas.microsoft.com/office/drawing/2014/main" id="{A73D9B01-BE66-6846-A268-24A4A95CE86E}"/>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an 33">
              <a:extLst>
                <a:ext uri="{FF2B5EF4-FFF2-40B4-BE49-F238E27FC236}">
                  <a16:creationId xmlns:a16="http://schemas.microsoft.com/office/drawing/2014/main" id="{20339017-205F-8C46-BD1A-050083B6BEA7}"/>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25978522-D58A-834E-9970-11926E5BD7F7}"/>
              </a:ext>
            </a:extLst>
          </p:cNvPr>
          <p:cNvGrpSpPr/>
          <p:nvPr/>
        </p:nvGrpSpPr>
        <p:grpSpPr>
          <a:xfrm>
            <a:off x="495728" y="276563"/>
            <a:ext cx="512619" cy="633947"/>
            <a:chOff x="2514600" y="9906000"/>
            <a:chExt cx="304800" cy="412522"/>
          </a:xfrm>
          <a:solidFill>
            <a:srgbClr val="FF7300"/>
          </a:solidFill>
        </p:grpSpPr>
        <p:sp>
          <p:nvSpPr>
            <p:cNvPr id="36" name="Triangle 35">
              <a:extLst>
                <a:ext uri="{FF2B5EF4-FFF2-40B4-BE49-F238E27FC236}">
                  <a16:creationId xmlns:a16="http://schemas.microsoft.com/office/drawing/2014/main" id="{40E879D5-96B4-594A-8A9A-81F41FFD875F}"/>
                </a:ext>
              </a:extLst>
            </p:cNvPr>
            <p:cNvSpPr/>
            <p:nvPr/>
          </p:nvSpPr>
          <p:spPr>
            <a:xfrm rot="10800000">
              <a:off x="2514600" y="9982200"/>
              <a:ext cx="304800" cy="336322"/>
            </a:xfrm>
            <a:prstGeom prst="triangle">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an 36">
              <a:extLst>
                <a:ext uri="{FF2B5EF4-FFF2-40B4-BE49-F238E27FC236}">
                  <a16:creationId xmlns:a16="http://schemas.microsoft.com/office/drawing/2014/main" id="{6D17B190-B64B-0F45-84B4-9E86A590145C}"/>
                </a:ext>
              </a:extLst>
            </p:cNvPr>
            <p:cNvSpPr/>
            <p:nvPr/>
          </p:nvSpPr>
          <p:spPr>
            <a:xfrm>
              <a:off x="2514600" y="9906000"/>
              <a:ext cx="304800" cy="120363"/>
            </a:xfrm>
            <a:prstGeom prst="can">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4FE9C8D2-9AFC-5F46-9907-1634F32DA07B}"/>
              </a:ext>
            </a:extLst>
          </p:cNvPr>
          <p:cNvSpPr txBox="1"/>
          <p:nvPr/>
        </p:nvSpPr>
        <p:spPr>
          <a:xfrm>
            <a:off x="1032322" y="311955"/>
            <a:ext cx="2902734" cy="523220"/>
          </a:xfrm>
          <a:prstGeom prst="rect">
            <a:avLst/>
          </a:prstGeom>
          <a:noFill/>
        </p:spPr>
        <p:txBody>
          <a:bodyPr wrap="square" rtlCol="0">
            <a:spAutoFit/>
          </a:bodyPr>
          <a:lstStyle/>
          <a:p>
            <a:r>
              <a:rPr lang="en-US" sz="2800" dirty="0">
                <a:latin typeface="Charter Roman" panose="02040503050506020203" pitchFamily="18" charset="0"/>
              </a:rPr>
              <a:t>= NMDA</a:t>
            </a:r>
          </a:p>
        </p:txBody>
      </p:sp>
      <p:sp>
        <p:nvSpPr>
          <p:cNvPr id="2" name="Oval 1">
            <a:extLst>
              <a:ext uri="{FF2B5EF4-FFF2-40B4-BE49-F238E27FC236}">
                <a16:creationId xmlns:a16="http://schemas.microsoft.com/office/drawing/2014/main" id="{839CEF31-6844-A046-9A9E-11B1752E8003}"/>
              </a:ext>
            </a:extLst>
          </p:cNvPr>
          <p:cNvSpPr/>
          <p:nvPr/>
        </p:nvSpPr>
        <p:spPr>
          <a:xfrm>
            <a:off x="6658965" y="1121737"/>
            <a:ext cx="151132" cy="164934"/>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1F2687EF-1686-BF4C-A72F-BA03FF62AAD3}"/>
              </a:ext>
            </a:extLst>
          </p:cNvPr>
          <p:cNvGrpSpPr/>
          <p:nvPr/>
        </p:nvGrpSpPr>
        <p:grpSpPr>
          <a:xfrm>
            <a:off x="7011500" y="3548579"/>
            <a:ext cx="5102308" cy="3149035"/>
            <a:chOff x="7299960" y="1554888"/>
            <a:chExt cx="4495800" cy="2681561"/>
          </a:xfrm>
        </p:grpSpPr>
        <p:cxnSp>
          <p:nvCxnSpPr>
            <p:cNvPr id="40" name="Straight Connector 39">
              <a:extLst>
                <a:ext uri="{FF2B5EF4-FFF2-40B4-BE49-F238E27FC236}">
                  <a16:creationId xmlns:a16="http://schemas.microsoft.com/office/drawing/2014/main" id="{0AAD07EE-1338-3446-8F3A-5CE56AC67C05}"/>
                </a:ext>
              </a:extLst>
            </p:cNvPr>
            <p:cNvCxnSpPr/>
            <p:nvPr/>
          </p:nvCxnSpPr>
          <p:spPr>
            <a:xfrm flipH="1">
              <a:off x="8397240" y="2499360"/>
              <a:ext cx="3398520" cy="0"/>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A211968-A546-0A42-A051-C36025D84A17}"/>
                </a:ext>
              </a:extLst>
            </p:cNvPr>
            <p:cNvCxnSpPr/>
            <p:nvPr/>
          </p:nvCxnSpPr>
          <p:spPr>
            <a:xfrm flipH="1">
              <a:off x="8397240" y="3352800"/>
              <a:ext cx="3398520" cy="0"/>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2" name="Freeform 41">
              <a:extLst>
                <a:ext uri="{FF2B5EF4-FFF2-40B4-BE49-F238E27FC236}">
                  <a16:creationId xmlns:a16="http://schemas.microsoft.com/office/drawing/2014/main" id="{C8B59E42-C5B4-5944-8533-4185E1D51C6D}"/>
                </a:ext>
              </a:extLst>
            </p:cNvPr>
            <p:cNvSpPr/>
            <p:nvPr/>
          </p:nvSpPr>
          <p:spPr>
            <a:xfrm>
              <a:off x="7299960" y="2956560"/>
              <a:ext cx="1112520" cy="1279889"/>
            </a:xfrm>
            <a:custGeom>
              <a:avLst/>
              <a:gdLst>
                <a:gd name="connsiteX0" fmla="*/ 1112520 w 1112520"/>
                <a:gd name="connsiteY0" fmla="*/ 381000 h 1279889"/>
                <a:gd name="connsiteX1" fmla="*/ 746760 w 1112520"/>
                <a:gd name="connsiteY1" fmla="*/ 1188720 h 1279889"/>
                <a:gd name="connsiteX2" fmla="*/ 213360 w 1112520"/>
                <a:gd name="connsiteY2" fmla="*/ 1127760 h 1279889"/>
                <a:gd name="connsiteX3" fmla="*/ 0 w 1112520"/>
                <a:gd name="connsiteY3" fmla="*/ 0 h 1279889"/>
              </a:gdLst>
              <a:ahLst/>
              <a:cxnLst>
                <a:cxn ang="0">
                  <a:pos x="connsiteX0" y="connsiteY0"/>
                </a:cxn>
                <a:cxn ang="0">
                  <a:pos x="connsiteX1" y="connsiteY1"/>
                </a:cxn>
                <a:cxn ang="0">
                  <a:pos x="connsiteX2" y="connsiteY2"/>
                </a:cxn>
                <a:cxn ang="0">
                  <a:pos x="connsiteX3" y="connsiteY3"/>
                </a:cxn>
              </a:cxnLst>
              <a:rect l="l" t="t" r="r" b="b"/>
              <a:pathLst>
                <a:path w="1112520" h="1279889">
                  <a:moveTo>
                    <a:pt x="1112520" y="381000"/>
                  </a:moveTo>
                  <a:cubicBezTo>
                    <a:pt x="1004570" y="722630"/>
                    <a:pt x="896620" y="1064260"/>
                    <a:pt x="746760" y="1188720"/>
                  </a:cubicBezTo>
                  <a:cubicBezTo>
                    <a:pt x="596900" y="1313180"/>
                    <a:pt x="337820" y="1325880"/>
                    <a:pt x="213360" y="1127760"/>
                  </a:cubicBezTo>
                  <a:cubicBezTo>
                    <a:pt x="88900" y="929640"/>
                    <a:pt x="44450" y="464820"/>
                    <a:pt x="0" y="0"/>
                  </a:cubicBezTo>
                </a:path>
              </a:pathLst>
            </a:cu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a:extLst>
                <a:ext uri="{FF2B5EF4-FFF2-40B4-BE49-F238E27FC236}">
                  <a16:creationId xmlns:a16="http://schemas.microsoft.com/office/drawing/2014/main" id="{0175D593-8815-3D42-B1F1-DCDB066E7D51}"/>
                </a:ext>
              </a:extLst>
            </p:cNvPr>
            <p:cNvSpPr/>
            <p:nvPr/>
          </p:nvSpPr>
          <p:spPr>
            <a:xfrm flipV="1">
              <a:off x="7299960" y="1554888"/>
              <a:ext cx="1112520" cy="1401666"/>
            </a:xfrm>
            <a:custGeom>
              <a:avLst/>
              <a:gdLst>
                <a:gd name="connsiteX0" fmla="*/ 1112520 w 1112520"/>
                <a:gd name="connsiteY0" fmla="*/ 381000 h 1279889"/>
                <a:gd name="connsiteX1" fmla="*/ 746760 w 1112520"/>
                <a:gd name="connsiteY1" fmla="*/ 1188720 h 1279889"/>
                <a:gd name="connsiteX2" fmla="*/ 213360 w 1112520"/>
                <a:gd name="connsiteY2" fmla="*/ 1127760 h 1279889"/>
                <a:gd name="connsiteX3" fmla="*/ 0 w 1112520"/>
                <a:gd name="connsiteY3" fmla="*/ 0 h 1279889"/>
              </a:gdLst>
              <a:ahLst/>
              <a:cxnLst>
                <a:cxn ang="0">
                  <a:pos x="connsiteX0" y="connsiteY0"/>
                </a:cxn>
                <a:cxn ang="0">
                  <a:pos x="connsiteX1" y="connsiteY1"/>
                </a:cxn>
                <a:cxn ang="0">
                  <a:pos x="connsiteX2" y="connsiteY2"/>
                </a:cxn>
                <a:cxn ang="0">
                  <a:pos x="connsiteX3" y="connsiteY3"/>
                </a:cxn>
              </a:cxnLst>
              <a:rect l="l" t="t" r="r" b="b"/>
              <a:pathLst>
                <a:path w="1112520" h="1279889">
                  <a:moveTo>
                    <a:pt x="1112520" y="381000"/>
                  </a:moveTo>
                  <a:cubicBezTo>
                    <a:pt x="1004570" y="722630"/>
                    <a:pt x="896620" y="1064260"/>
                    <a:pt x="746760" y="1188720"/>
                  </a:cubicBezTo>
                  <a:cubicBezTo>
                    <a:pt x="596900" y="1313180"/>
                    <a:pt x="337820" y="1325880"/>
                    <a:pt x="213360" y="1127760"/>
                  </a:cubicBezTo>
                  <a:cubicBezTo>
                    <a:pt x="88900" y="929640"/>
                    <a:pt x="44450" y="464820"/>
                    <a:pt x="0" y="0"/>
                  </a:cubicBezTo>
                </a:path>
              </a:pathLst>
            </a:cu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2D808F82-491D-4749-8185-CAB37CDB3A05}"/>
              </a:ext>
            </a:extLst>
          </p:cNvPr>
          <p:cNvSpPr txBox="1"/>
          <p:nvPr/>
        </p:nvSpPr>
        <p:spPr>
          <a:xfrm>
            <a:off x="8256808" y="3703593"/>
            <a:ext cx="3856999" cy="954107"/>
          </a:xfrm>
          <a:prstGeom prst="rect">
            <a:avLst/>
          </a:prstGeom>
          <a:noFill/>
        </p:spPr>
        <p:txBody>
          <a:bodyPr wrap="square" rtlCol="0">
            <a:spAutoFit/>
          </a:bodyPr>
          <a:lstStyle/>
          <a:p>
            <a:pPr algn="ctr"/>
            <a:r>
              <a:rPr lang="en-US" sz="2800" dirty="0">
                <a:latin typeface="Charter Roman" panose="02040503050506020203" pitchFamily="18" charset="0"/>
              </a:rPr>
              <a:t>Midline/Intralaminar</a:t>
            </a:r>
          </a:p>
          <a:p>
            <a:pPr algn="ctr"/>
            <a:r>
              <a:rPr lang="en-US" sz="2800" dirty="0">
                <a:latin typeface="Charter Roman" panose="02040503050506020203" pitchFamily="18" charset="0"/>
              </a:rPr>
              <a:t>Thalamus</a:t>
            </a:r>
          </a:p>
        </p:txBody>
      </p:sp>
      <p:grpSp>
        <p:nvGrpSpPr>
          <p:cNvPr id="45" name="Group 44">
            <a:extLst>
              <a:ext uri="{FF2B5EF4-FFF2-40B4-BE49-F238E27FC236}">
                <a16:creationId xmlns:a16="http://schemas.microsoft.com/office/drawing/2014/main" id="{BF676EB8-4DA5-C843-9827-DD480F5374A4}"/>
              </a:ext>
            </a:extLst>
          </p:cNvPr>
          <p:cNvGrpSpPr/>
          <p:nvPr/>
        </p:nvGrpSpPr>
        <p:grpSpPr>
          <a:xfrm rot="14920674">
            <a:off x="6553787" y="5135040"/>
            <a:ext cx="512619" cy="601223"/>
            <a:chOff x="2514600" y="9906000"/>
            <a:chExt cx="304800" cy="412522"/>
          </a:xfrm>
        </p:grpSpPr>
        <p:sp>
          <p:nvSpPr>
            <p:cNvPr id="46" name="Triangle 45">
              <a:extLst>
                <a:ext uri="{FF2B5EF4-FFF2-40B4-BE49-F238E27FC236}">
                  <a16:creationId xmlns:a16="http://schemas.microsoft.com/office/drawing/2014/main" id="{81F4FB42-C6ED-AA4F-9B7B-B2B0C6D519C8}"/>
                </a:ext>
              </a:extLst>
            </p:cNvPr>
            <p:cNvSpPr/>
            <p:nvPr/>
          </p:nvSpPr>
          <p:spPr>
            <a:xfrm rot="10800000">
              <a:off x="2514600" y="9982200"/>
              <a:ext cx="304800" cy="336322"/>
            </a:xfrm>
            <a:prstGeom prst="triangle">
              <a:avLst/>
            </a:prstGeom>
            <a:solidFill>
              <a:schemeClr val="tx2">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an 46">
              <a:extLst>
                <a:ext uri="{FF2B5EF4-FFF2-40B4-BE49-F238E27FC236}">
                  <a16:creationId xmlns:a16="http://schemas.microsoft.com/office/drawing/2014/main" id="{FD670F02-AD49-BB46-9E36-EE5065F8066C}"/>
                </a:ext>
              </a:extLst>
            </p:cNvPr>
            <p:cNvSpPr/>
            <p:nvPr/>
          </p:nvSpPr>
          <p:spPr>
            <a:xfrm>
              <a:off x="2514600" y="9906000"/>
              <a:ext cx="304800" cy="120363"/>
            </a:xfrm>
            <a:prstGeom prst="can">
              <a:avLst/>
            </a:prstGeom>
            <a:solidFill>
              <a:schemeClr val="tx2">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61A529A2-9E3E-7946-9582-27B7B3FC06A6}"/>
              </a:ext>
            </a:extLst>
          </p:cNvPr>
          <p:cNvGrpSpPr/>
          <p:nvPr/>
        </p:nvGrpSpPr>
        <p:grpSpPr>
          <a:xfrm>
            <a:off x="3218324" y="1180917"/>
            <a:ext cx="512619" cy="601223"/>
            <a:chOff x="2514600" y="9906000"/>
            <a:chExt cx="304800" cy="412522"/>
          </a:xfrm>
        </p:grpSpPr>
        <p:sp>
          <p:nvSpPr>
            <p:cNvPr id="50" name="Triangle 49">
              <a:extLst>
                <a:ext uri="{FF2B5EF4-FFF2-40B4-BE49-F238E27FC236}">
                  <a16:creationId xmlns:a16="http://schemas.microsoft.com/office/drawing/2014/main" id="{AD9A09A1-2AF4-4F47-A3BE-56B748F5B105}"/>
                </a:ext>
              </a:extLst>
            </p:cNvPr>
            <p:cNvSpPr/>
            <p:nvPr/>
          </p:nvSpPr>
          <p:spPr>
            <a:xfrm rot="10800000">
              <a:off x="2514600" y="9982200"/>
              <a:ext cx="304800" cy="336322"/>
            </a:xfrm>
            <a:prstGeom prst="triangle">
              <a:avLst/>
            </a:prstGeom>
            <a:solidFill>
              <a:schemeClr val="tx2">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an 50">
              <a:extLst>
                <a:ext uri="{FF2B5EF4-FFF2-40B4-BE49-F238E27FC236}">
                  <a16:creationId xmlns:a16="http://schemas.microsoft.com/office/drawing/2014/main" id="{A8B2F82D-99E6-F943-A58A-70EF5F81D644}"/>
                </a:ext>
              </a:extLst>
            </p:cNvPr>
            <p:cNvSpPr/>
            <p:nvPr/>
          </p:nvSpPr>
          <p:spPr>
            <a:xfrm>
              <a:off x="2514600" y="9906000"/>
              <a:ext cx="304800" cy="120363"/>
            </a:xfrm>
            <a:prstGeom prst="can">
              <a:avLst/>
            </a:prstGeom>
            <a:solidFill>
              <a:schemeClr val="tx2">
                <a:lumMod val="60000"/>
                <a:lumOff val="4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TextBox 51">
            <a:extLst>
              <a:ext uri="{FF2B5EF4-FFF2-40B4-BE49-F238E27FC236}">
                <a16:creationId xmlns:a16="http://schemas.microsoft.com/office/drawing/2014/main" id="{0763FABB-BF97-EB4D-9AC7-18216D9B3322}"/>
              </a:ext>
            </a:extLst>
          </p:cNvPr>
          <p:cNvSpPr txBox="1"/>
          <p:nvPr/>
        </p:nvSpPr>
        <p:spPr>
          <a:xfrm>
            <a:off x="3730667" y="1233917"/>
            <a:ext cx="1298753" cy="523220"/>
          </a:xfrm>
          <a:prstGeom prst="rect">
            <a:avLst/>
          </a:prstGeom>
          <a:noFill/>
        </p:spPr>
        <p:txBody>
          <a:bodyPr wrap="none" rtlCol="0">
            <a:spAutoFit/>
          </a:bodyPr>
          <a:lstStyle/>
          <a:p>
            <a:r>
              <a:rPr lang="en-US" sz="2800" dirty="0">
                <a:latin typeface="Charter Roman" panose="02040503050506020203" pitchFamily="18" charset="0"/>
              </a:rPr>
              <a:t>= Orx</a:t>
            </a:r>
            <a:r>
              <a:rPr lang="en-US" sz="2800" baseline="-25000" dirty="0">
                <a:latin typeface="Charter Roman" panose="02040503050506020203" pitchFamily="18" charset="0"/>
              </a:rPr>
              <a:t>2</a:t>
            </a:r>
            <a:endParaRPr lang="en-US" sz="2800" dirty="0">
              <a:latin typeface="Charter Roman" panose="02040503050506020203" pitchFamily="18" charset="0"/>
            </a:endParaRPr>
          </a:p>
        </p:txBody>
      </p:sp>
    </p:spTree>
    <p:extLst>
      <p:ext uri="{BB962C8B-B14F-4D97-AF65-F5344CB8AC3E}">
        <p14:creationId xmlns:p14="http://schemas.microsoft.com/office/powerpoint/2010/main" val="323239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500" fill="hold"/>
                                        <p:tgtEl>
                                          <p:spTgt spid="52"/>
                                        </p:tgtEl>
                                        <p:attrNameLst>
                                          <p:attrName>ppt_x</p:attrName>
                                        </p:attrNameLst>
                                      </p:cBhvr>
                                      <p:tavLst>
                                        <p:tav tm="0">
                                          <p:val>
                                            <p:strVal val="#ppt_x"/>
                                          </p:val>
                                        </p:tav>
                                        <p:tav tm="100000">
                                          <p:val>
                                            <p:strVal val="#ppt_x"/>
                                          </p:val>
                                        </p:tav>
                                      </p:tavLst>
                                    </p:anim>
                                    <p:anim calcmode="lin" valueType="num">
                                      <p:cBhvr additive="base">
                                        <p:cTn id="14" dur="500" fill="hold"/>
                                        <p:tgtEl>
                                          <p:spTgt spid="5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500" fill="hold"/>
                                        <p:tgtEl>
                                          <p:spTgt spid="49"/>
                                        </p:tgtEl>
                                        <p:attrNameLst>
                                          <p:attrName>ppt_x</p:attrName>
                                        </p:attrNameLst>
                                      </p:cBhvr>
                                      <p:tavLst>
                                        <p:tav tm="0">
                                          <p:val>
                                            <p:strVal val="#ppt_x"/>
                                          </p:val>
                                        </p:tav>
                                        <p:tav tm="100000">
                                          <p:val>
                                            <p:strVal val="#ppt_x"/>
                                          </p:val>
                                        </p:tav>
                                      </p:tavLst>
                                    </p:anim>
                                    <p:anim calcmode="lin" valueType="num">
                                      <p:cBhvr additive="base">
                                        <p:cTn id="1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F70F-EF12-434B-ACAA-E2A6C4E6A278}"/>
              </a:ext>
            </a:extLst>
          </p:cNvPr>
          <p:cNvSpPr>
            <a:spLocks noGrp="1"/>
          </p:cNvSpPr>
          <p:nvPr>
            <p:ph type="title"/>
          </p:nvPr>
        </p:nvSpPr>
        <p:spPr>
          <a:xfrm>
            <a:off x="2231136" y="143598"/>
            <a:ext cx="7729728" cy="1188720"/>
          </a:xfrm>
        </p:spPr>
        <p:txBody>
          <a:bodyPr/>
          <a:lstStyle/>
          <a:p>
            <a:r>
              <a:rPr lang="en-US" dirty="0"/>
              <a:t>Chronic variable stress (14 days)</a:t>
            </a:r>
          </a:p>
        </p:txBody>
      </p:sp>
      <p:sp>
        <p:nvSpPr>
          <p:cNvPr id="4" name="Content Placeholder 3">
            <a:extLst>
              <a:ext uri="{FF2B5EF4-FFF2-40B4-BE49-F238E27FC236}">
                <a16:creationId xmlns:a16="http://schemas.microsoft.com/office/drawing/2014/main" id="{FDC4AA98-A1E3-254E-81F6-B84D9246015B}"/>
              </a:ext>
            </a:extLst>
          </p:cNvPr>
          <p:cNvSpPr txBox="1">
            <a:spLocks noGrp="1"/>
          </p:cNvSpPr>
          <p:nvPr>
            <p:ph idx="1"/>
          </p:nvPr>
        </p:nvSpPr>
        <p:spPr>
          <a:xfrm>
            <a:off x="838201" y="1825625"/>
            <a:ext cx="11197856" cy="6468437"/>
          </a:xfrm>
          <a:prstGeom prst="rect">
            <a:avLst/>
          </a:prstGeom>
          <a:noFill/>
        </p:spPr>
        <p:txBody>
          <a:bodyPr wrap="square" rtlCol="0">
            <a:spAutoFit/>
          </a:bodyPr>
          <a:lstStyle/>
          <a:p>
            <a:r>
              <a:rPr lang="en-US" sz="3200" dirty="0"/>
              <a:t>(Layer V </a:t>
            </a:r>
            <a:r>
              <a:rPr lang="en-US" sz="3200" b="1" dirty="0">
                <a:solidFill>
                  <a:schemeClr val="accent6"/>
                </a:solidFill>
              </a:rPr>
              <a:t>IL </a:t>
            </a:r>
            <a:r>
              <a:rPr lang="en-US" sz="3200" dirty="0"/>
              <a:t>neurons)</a:t>
            </a:r>
          </a:p>
          <a:p>
            <a:r>
              <a:rPr lang="en-US" sz="3200" dirty="0"/>
              <a:t>Genomic Glucocorticoid Receptor (GR) downregulated  specifically in PV interneurons in mPFC following stress</a:t>
            </a:r>
          </a:p>
          <a:p>
            <a:pPr lvl="1"/>
            <a:r>
              <a:rPr lang="en-US" sz="2800" dirty="0"/>
              <a:t>PV interneurons most abundant, over 50% of interneuron in layer V</a:t>
            </a:r>
          </a:p>
          <a:p>
            <a:pPr lvl="1"/>
            <a:r>
              <a:rPr lang="en-US" sz="2800" dirty="0"/>
              <a:t>Usually inhibits PV interneurons, allowing layer V neurons to fire</a:t>
            </a:r>
          </a:p>
          <a:p>
            <a:pPr lvl="1"/>
            <a:r>
              <a:rPr lang="en-US" sz="2800" dirty="0"/>
              <a:t>Chronic stress downregulates GR in GAD neurons in the cortex specifically (minimal GR expression in non PV interneurons) which removes inhibition of PV, allowing them to inhibit PNs more </a:t>
            </a:r>
          </a:p>
          <a:p>
            <a:r>
              <a:rPr lang="en-US" sz="3200" dirty="0"/>
              <a:t>Increased inhibitory synapses on glutamatergic outputs in all layers of </a:t>
            </a:r>
            <a:r>
              <a:rPr lang="en-US" sz="3200" dirty="0">
                <a:solidFill>
                  <a:schemeClr val="accent6"/>
                </a:solidFill>
              </a:rPr>
              <a:t>IL</a:t>
            </a:r>
          </a:p>
          <a:p>
            <a:pPr marL="457200" lvl="1" indent="0">
              <a:buNone/>
            </a:pPr>
            <a:endParaRPr lang="en-US" sz="2400" dirty="0"/>
          </a:p>
          <a:p>
            <a:endParaRPr lang="en-US" sz="3200" dirty="0"/>
          </a:p>
        </p:txBody>
      </p:sp>
    </p:spTree>
    <p:extLst>
      <p:ext uri="{BB962C8B-B14F-4D97-AF65-F5344CB8AC3E}">
        <p14:creationId xmlns:p14="http://schemas.microsoft.com/office/powerpoint/2010/main" val="2566482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967" y="683130"/>
            <a:ext cx="7729728" cy="3101983"/>
          </a:xfrm>
        </p:spPr>
        <p:txBody>
          <a:bodyPr>
            <a:normAutofit/>
          </a:bodyPr>
          <a:lstStyle/>
          <a:p>
            <a:endParaRPr lang="en-US" sz="2800" dirty="0">
              <a:latin typeface="Charter Roman" panose="02040503050506020203" pitchFamily="18" charset="0"/>
            </a:endParaRPr>
          </a:p>
          <a:p>
            <a:r>
              <a:rPr lang="en-US" sz="2800" dirty="0">
                <a:latin typeface="Charter Roman" panose="02040503050506020203" pitchFamily="18" charset="0"/>
              </a:rPr>
              <a:t>Gates expression of </a:t>
            </a:r>
            <a:r>
              <a:rPr lang="en-US" sz="2800" dirty="0">
                <a:solidFill>
                  <a:schemeClr val="tx1"/>
                </a:solidFill>
                <a:latin typeface="Charter Roman" panose="02040503050506020203" pitchFamily="18" charset="0"/>
              </a:rPr>
              <a:t>emotional </a:t>
            </a:r>
            <a:r>
              <a:rPr lang="en-US" sz="2800" dirty="0">
                <a:latin typeface="Charter Roman" panose="02040503050506020203" pitchFamily="18" charset="0"/>
              </a:rPr>
              <a:t>behaviors</a:t>
            </a:r>
            <a:endParaRPr lang="en-US" sz="3600" dirty="0">
              <a:latin typeface="Charter Roman" panose="02040503050506020203" pitchFamily="18" charset="0"/>
            </a:endParaRPr>
          </a:p>
          <a:p>
            <a:r>
              <a:rPr lang="en-US" sz="2800" dirty="0">
                <a:latin typeface="Charter Roman" panose="02040503050506020203" pitchFamily="18" charset="0"/>
              </a:rPr>
              <a:t>Cellular changes resulting from emotional learning</a:t>
            </a:r>
          </a:p>
          <a:p>
            <a:r>
              <a:rPr lang="en-US" sz="2800" dirty="0">
                <a:latin typeface="Charter Roman" panose="02040503050506020203" pitchFamily="18" charset="0"/>
              </a:rPr>
              <a:t>Reciprocal connections with </a:t>
            </a:r>
            <a:r>
              <a:rPr lang="en-US" sz="2800" dirty="0">
                <a:solidFill>
                  <a:srgbClr val="00B050"/>
                </a:solidFill>
                <a:latin typeface="Charter Roman" panose="02040503050506020203" pitchFamily="18" charset="0"/>
              </a:rPr>
              <a:t>IL</a:t>
            </a:r>
            <a:r>
              <a:rPr lang="en-US" sz="2800" dirty="0">
                <a:latin typeface="Charter Roman" panose="02040503050506020203" pitchFamily="18" charset="0"/>
              </a:rPr>
              <a:t>/</a:t>
            </a:r>
            <a:r>
              <a:rPr lang="en-US" sz="2800" dirty="0">
                <a:solidFill>
                  <a:srgbClr val="FF0000"/>
                </a:solidFill>
                <a:latin typeface="Charter Roman" panose="02040503050506020203" pitchFamily="18" charset="0"/>
              </a:rPr>
              <a:t>PrL </a:t>
            </a:r>
          </a:p>
        </p:txBody>
      </p:sp>
      <p:pic>
        <p:nvPicPr>
          <p:cNvPr id="4098" name="Picture 2" descr="Image result for basolateral amygdala mouse atl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6" y="3398353"/>
            <a:ext cx="4660900" cy="345931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3A59C25-CFFD-414B-85FF-12F11409F4B5}"/>
              </a:ext>
            </a:extLst>
          </p:cNvPr>
          <p:cNvGrpSpPr/>
          <p:nvPr/>
        </p:nvGrpSpPr>
        <p:grpSpPr>
          <a:xfrm>
            <a:off x="6758049" y="1470215"/>
            <a:ext cx="3665379" cy="5387785"/>
            <a:chOff x="3835693" y="3334811"/>
            <a:chExt cx="4498090" cy="6325542"/>
          </a:xfrm>
        </p:grpSpPr>
        <p:grpSp>
          <p:nvGrpSpPr>
            <p:cNvPr id="6" name="Group 5">
              <a:extLst>
                <a:ext uri="{FF2B5EF4-FFF2-40B4-BE49-F238E27FC236}">
                  <a16:creationId xmlns:a16="http://schemas.microsoft.com/office/drawing/2014/main" id="{BD2C285F-FC43-A94B-905D-BDE14FFC4622}"/>
                </a:ext>
              </a:extLst>
            </p:cNvPr>
            <p:cNvGrpSpPr/>
            <p:nvPr/>
          </p:nvGrpSpPr>
          <p:grpSpPr>
            <a:xfrm>
              <a:off x="3835693" y="3334811"/>
              <a:ext cx="4498090" cy="6325542"/>
              <a:chOff x="812946" y="2559724"/>
              <a:chExt cx="2249045" cy="3162771"/>
            </a:xfrm>
          </p:grpSpPr>
          <p:sp>
            <p:nvSpPr>
              <p:cNvPr id="15" name="Freeform 14">
                <a:extLst>
                  <a:ext uri="{FF2B5EF4-FFF2-40B4-BE49-F238E27FC236}">
                    <a16:creationId xmlns:a16="http://schemas.microsoft.com/office/drawing/2014/main" id="{F0A451C2-F248-294C-8382-AE134D95B42E}"/>
                  </a:ext>
                </a:extLst>
              </p:cNvPr>
              <p:cNvSpPr/>
              <p:nvPr/>
            </p:nvSpPr>
            <p:spPr>
              <a:xfrm>
                <a:off x="1141616" y="2814152"/>
                <a:ext cx="1920375" cy="2908343"/>
              </a:xfrm>
              <a:custGeom>
                <a:avLst/>
                <a:gdLst>
                  <a:gd name="connsiteX0" fmla="*/ 853575 w 2088909"/>
                  <a:gd name="connsiteY0" fmla="*/ 435307 h 3329154"/>
                  <a:gd name="connsiteX1" fmla="*/ 342936 w 2088909"/>
                  <a:gd name="connsiteY1" fmla="*/ 7795 h 3329154"/>
                  <a:gd name="connsiteX2" fmla="*/ 10427 w 2088909"/>
                  <a:gd name="connsiteY2" fmla="*/ 482808 h 3329154"/>
                  <a:gd name="connsiteX3" fmla="*/ 734822 w 2088909"/>
                  <a:gd name="connsiteY3" fmla="*/ 2964751 h 3329154"/>
                  <a:gd name="connsiteX4" fmla="*/ 2088609 w 2088909"/>
                  <a:gd name="connsiteY4" fmla="*/ 3047878 h 3329154"/>
                  <a:gd name="connsiteX5" fmla="*/ 853575 w 2088909"/>
                  <a:gd name="connsiteY5" fmla="*/ 435307 h 33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8909" h="3329154">
                    <a:moveTo>
                      <a:pt x="853575" y="435307"/>
                    </a:moveTo>
                    <a:cubicBezTo>
                      <a:pt x="562630" y="-71373"/>
                      <a:pt x="483461" y="-122"/>
                      <a:pt x="342936" y="7795"/>
                    </a:cubicBezTo>
                    <a:cubicBezTo>
                      <a:pt x="202411" y="15712"/>
                      <a:pt x="-54887" y="-10018"/>
                      <a:pt x="10427" y="482808"/>
                    </a:cubicBezTo>
                    <a:cubicBezTo>
                      <a:pt x="75741" y="975634"/>
                      <a:pt x="388458" y="2537239"/>
                      <a:pt x="734822" y="2964751"/>
                    </a:cubicBezTo>
                    <a:cubicBezTo>
                      <a:pt x="1081186" y="3392263"/>
                      <a:pt x="2068817" y="3473410"/>
                      <a:pt x="2088609" y="3047878"/>
                    </a:cubicBezTo>
                    <a:cubicBezTo>
                      <a:pt x="2108401" y="2622346"/>
                      <a:pt x="1144520" y="941987"/>
                      <a:pt x="853575" y="435307"/>
                    </a:cubicBezTo>
                    <a:close/>
                  </a:path>
                </a:pathLst>
              </a:cu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6" name="TextBox 15">
                <a:extLst>
                  <a:ext uri="{FF2B5EF4-FFF2-40B4-BE49-F238E27FC236}">
                    <a16:creationId xmlns:a16="http://schemas.microsoft.com/office/drawing/2014/main" id="{792291F5-ACAA-4E46-A417-BBB7002683A0}"/>
                  </a:ext>
                </a:extLst>
              </p:cNvPr>
              <p:cNvSpPr txBox="1"/>
              <p:nvPr/>
            </p:nvSpPr>
            <p:spPr>
              <a:xfrm>
                <a:off x="1321007" y="2790900"/>
                <a:ext cx="367843" cy="230833"/>
              </a:xfrm>
              <a:prstGeom prst="rect">
                <a:avLst/>
              </a:prstGeom>
              <a:noFill/>
            </p:spPr>
            <p:txBody>
              <a:bodyPr wrap="square" rtlCol="0">
                <a:spAutoFit/>
              </a:bodyPr>
              <a:lstStyle/>
              <a:p>
                <a:r>
                  <a:rPr lang="en-US" sz="2400" dirty="0"/>
                  <a:t>LA</a:t>
                </a:r>
              </a:p>
            </p:txBody>
          </p:sp>
          <p:sp>
            <p:nvSpPr>
              <p:cNvPr id="17" name="TextBox 16">
                <a:extLst>
                  <a:ext uri="{FF2B5EF4-FFF2-40B4-BE49-F238E27FC236}">
                    <a16:creationId xmlns:a16="http://schemas.microsoft.com/office/drawing/2014/main" id="{F8EA8472-45E6-2A4F-8D62-340CF4FEB3F0}"/>
                  </a:ext>
                </a:extLst>
              </p:cNvPr>
              <p:cNvSpPr txBox="1"/>
              <p:nvPr/>
            </p:nvSpPr>
            <p:spPr>
              <a:xfrm>
                <a:off x="1583940" y="3871019"/>
                <a:ext cx="437894" cy="271009"/>
              </a:xfrm>
              <a:prstGeom prst="rect">
                <a:avLst/>
              </a:prstGeom>
              <a:noFill/>
            </p:spPr>
            <p:txBody>
              <a:bodyPr wrap="none" rtlCol="0">
                <a:spAutoFit/>
              </a:bodyPr>
              <a:lstStyle/>
              <a:p>
                <a:r>
                  <a:rPr lang="en-US" sz="2400" dirty="0"/>
                  <a:t>BLA</a:t>
                </a:r>
              </a:p>
            </p:txBody>
          </p:sp>
          <p:sp>
            <p:nvSpPr>
              <p:cNvPr id="18" name="Arc 17">
                <a:extLst>
                  <a:ext uri="{FF2B5EF4-FFF2-40B4-BE49-F238E27FC236}">
                    <a16:creationId xmlns:a16="http://schemas.microsoft.com/office/drawing/2014/main" id="{9DABA598-A7E4-9F4F-942A-4A12B94094C8}"/>
                  </a:ext>
                </a:extLst>
              </p:cNvPr>
              <p:cNvSpPr/>
              <p:nvPr/>
            </p:nvSpPr>
            <p:spPr>
              <a:xfrm rot="6297472">
                <a:off x="821013" y="2551657"/>
                <a:ext cx="1253633" cy="1269767"/>
              </a:xfrm>
              <a:prstGeom prst="arc">
                <a:avLst>
                  <a:gd name="adj1" fmla="val 16200000"/>
                  <a:gd name="adj2" fmla="val 185856"/>
                </a:avLst>
              </a:prstGeom>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grpSp>
        <p:grpSp>
          <p:nvGrpSpPr>
            <p:cNvPr id="11" name="Group 10">
              <a:extLst>
                <a:ext uri="{FF2B5EF4-FFF2-40B4-BE49-F238E27FC236}">
                  <a16:creationId xmlns:a16="http://schemas.microsoft.com/office/drawing/2014/main" id="{63D3F042-E812-6B4E-A630-5ECF3D3D978D}"/>
                </a:ext>
              </a:extLst>
            </p:cNvPr>
            <p:cNvGrpSpPr/>
            <p:nvPr/>
          </p:nvGrpSpPr>
          <p:grpSpPr>
            <a:xfrm>
              <a:off x="6345628" y="8091919"/>
              <a:ext cx="948846" cy="1066173"/>
              <a:chOff x="5972794" y="12279347"/>
              <a:chExt cx="1131280" cy="1263115"/>
            </a:xfrm>
          </p:grpSpPr>
          <p:sp>
            <p:nvSpPr>
              <p:cNvPr id="13" name="Isosceles Triangle 24">
                <a:extLst>
                  <a:ext uri="{FF2B5EF4-FFF2-40B4-BE49-F238E27FC236}">
                    <a16:creationId xmlns:a16="http://schemas.microsoft.com/office/drawing/2014/main" id="{C0ADBC97-08BC-B342-8BB2-A4798B6AA102}"/>
                  </a:ext>
                </a:extLst>
              </p:cNvPr>
              <p:cNvSpPr/>
              <p:nvPr/>
            </p:nvSpPr>
            <p:spPr>
              <a:xfrm>
                <a:off x="5972794" y="12279347"/>
                <a:ext cx="1131280" cy="1263115"/>
              </a:xfrm>
              <a:prstGeom prst="triangle">
                <a:avLst/>
              </a:prstGeom>
              <a:solidFill>
                <a:schemeClr val="accent4">
                  <a:lumMod val="40000"/>
                  <a:lumOff val="60000"/>
                </a:schemeClr>
              </a:solidFill>
              <a:ln w="44450">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40E12613-B8E9-744B-81F8-70B496B40DD1}"/>
                  </a:ext>
                </a:extLst>
              </p:cNvPr>
              <p:cNvSpPr txBox="1"/>
              <p:nvPr/>
            </p:nvSpPr>
            <p:spPr>
              <a:xfrm>
                <a:off x="6132886" y="12978082"/>
                <a:ext cx="902591" cy="556521"/>
              </a:xfrm>
              <a:prstGeom prst="rect">
                <a:avLst/>
              </a:prstGeom>
              <a:noFill/>
              <a:ln>
                <a:noFill/>
              </a:ln>
            </p:spPr>
            <p:txBody>
              <a:bodyPr wrap="square" rtlCol="0">
                <a:spAutoFit/>
              </a:bodyPr>
              <a:lstStyle/>
              <a:p>
                <a:r>
                  <a:rPr lang="en-US" sz="2000" dirty="0"/>
                  <a:t>Glu</a:t>
                </a:r>
              </a:p>
            </p:txBody>
          </p:sp>
        </p:grpSp>
        <p:grpSp>
          <p:nvGrpSpPr>
            <p:cNvPr id="8" name="Group 7">
              <a:extLst>
                <a:ext uri="{FF2B5EF4-FFF2-40B4-BE49-F238E27FC236}">
                  <a16:creationId xmlns:a16="http://schemas.microsoft.com/office/drawing/2014/main" id="{2E1CCA6D-C672-8B4F-889A-D597E41F2F06}"/>
                </a:ext>
              </a:extLst>
            </p:cNvPr>
            <p:cNvGrpSpPr/>
            <p:nvPr/>
          </p:nvGrpSpPr>
          <p:grpSpPr>
            <a:xfrm>
              <a:off x="5655195" y="7052107"/>
              <a:ext cx="948847" cy="1014648"/>
              <a:chOff x="6316806" y="11260866"/>
              <a:chExt cx="1131287" cy="1202073"/>
            </a:xfrm>
          </p:grpSpPr>
          <p:sp>
            <p:nvSpPr>
              <p:cNvPr id="9" name="Isosceles Triangle 77">
                <a:extLst>
                  <a:ext uri="{FF2B5EF4-FFF2-40B4-BE49-F238E27FC236}">
                    <a16:creationId xmlns:a16="http://schemas.microsoft.com/office/drawing/2014/main" id="{079F39AC-92E9-DD46-A5F4-77CF365007BF}"/>
                  </a:ext>
                </a:extLst>
              </p:cNvPr>
              <p:cNvSpPr/>
              <p:nvPr/>
            </p:nvSpPr>
            <p:spPr>
              <a:xfrm>
                <a:off x="6316806" y="11260866"/>
                <a:ext cx="1131287" cy="1202073"/>
              </a:xfrm>
              <a:prstGeom prst="triangle">
                <a:avLst/>
              </a:prstGeom>
              <a:solidFill>
                <a:schemeClr val="accent4">
                  <a:lumMod val="40000"/>
                  <a:lumOff val="60000"/>
                </a:schemeClr>
              </a:solidFill>
              <a:ln w="44450">
                <a:solidFill>
                  <a:srgbClr val="00B05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id="{90172E06-C66E-4B4F-A75F-7B827232DB4D}"/>
                  </a:ext>
                </a:extLst>
              </p:cNvPr>
              <p:cNvSpPr txBox="1"/>
              <p:nvPr/>
            </p:nvSpPr>
            <p:spPr>
              <a:xfrm>
                <a:off x="6455079" y="11851473"/>
                <a:ext cx="816677" cy="556522"/>
              </a:xfrm>
              <a:prstGeom prst="rect">
                <a:avLst/>
              </a:prstGeom>
              <a:noFill/>
              <a:ln>
                <a:noFill/>
              </a:ln>
            </p:spPr>
            <p:txBody>
              <a:bodyPr wrap="none" rtlCol="0">
                <a:spAutoFit/>
              </a:bodyPr>
              <a:lstStyle/>
              <a:p>
                <a:r>
                  <a:rPr lang="en-US" sz="2000" dirty="0"/>
                  <a:t>Glu</a:t>
                </a:r>
              </a:p>
            </p:txBody>
          </p:sp>
        </p:grpSp>
      </p:grpSp>
      <p:sp>
        <p:nvSpPr>
          <p:cNvPr id="21" name="TextBox 20">
            <a:extLst>
              <a:ext uri="{FF2B5EF4-FFF2-40B4-BE49-F238E27FC236}">
                <a16:creationId xmlns:a16="http://schemas.microsoft.com/office/drawing/2014/main" id="{5CA3F918-97C7-8940-9729-E5A430B090BE}"/>
              </a:ext>
            </a:extLst>
          </p:cNvPr>
          <p:cNvSpPr txBox="1"/>
          <p:nvPr/>
        </p:nvSpPr>
        <p:spPr>
          <a:xfrm>
            <a:off x="33167" y="63958"/>
            <a:ext cx="7429500" cy="830997"/>
          </a:xfrm>
          <a:prstGeom prst="rect">
            <a:avLst/>
          </a:prstGeom>
          <a:solidFill>
            <a:schemeClr val="bg1"/>
          </a:solidFill>
          <a:ln w="57150">
            <a:solidFill>
              <a:schemeClr val="tx1">
                <a:lumMod val="75000"/>
                <a:lumOff val="25000"/>
              </a:schemeClr>
            </a:solidFill>
          </a:ln>
        </p:spPr>
        <p:txBody>
          <a:bodyPr wrap="square" rtlCol="0">
            <a:spAutoFit/>
          </a:bodyPr>
          <a:lstStyle/>
          <a:p>
            <a:pPr algn="ctr"/>
            <a:r>
              <a:rPr lang="en-US" sz="4800" dirty="0">
                <a:latin typeface="Charter Roman" panose="02040503050506020203" pitchFamily="18" charset="0"/>
              </a:rPr>
              <a:t>Basolateral Amygdala</a:t>
            </a:r>
          </a:p>
        </p:txBody>
      </p:sp>
      <p:sp>
        <p:nvSpPr>
          <p:cNvPr id="7" name="TextBox 6">
            <a:extLst>
              <a:ext uri="{FF2B5EF4-FFF2-40B4-BE49-F238E27FC236}">
                <a16:creationId xmlns:a16="http://schemas.microsoft.com/office/drawing/2014/main" id="{D69E883A-C0EF-4945-9830-C5C492503DA7}"/>
              </a:ext>
            </a:extLst>
          </p:cNvPr>
          <p:cNvSpPr txBox="1"/>
          <p:nvPr/>
        </p:nvSpPr>
        <p:spPr>
          <a:xfrm>
            <a:off x="7462667" y="-6747"/>
            <a:ext cx="1945469" cy="523220"/>
          </a:xfrm>
          <a:prstGeom prst="rect">
            <a:avLst/>
          </a:prstGeom>
          <a:noFill/>
        </p:spPr>
        <p:txBody>
          <a:bodyPr wrap="none" rtlCol="0">
            <a:spAutoFit/>
          </a:bodyPr>
          <a:lstStyle/>
          <a:p>
            <a:r>
              <a:rPr lang="en-US" sz="2800" dirty="0"/>
              <a:t>From mPFC</a:t>
            </a:r>
          </a:p>
        </p:txBody>
      </p:sp>
      <p:sp>
        <p:nvSpPr>
          <p:cNvPr id="20" name="Freeform 19">
            <a:extLst>
              <a:ext uri="{FF2B5EF4-FFF2-40B4-BE49-F238E27FC236}">
                <a16:creationId xmlns:a16="http://schemas.microsoft.com/office/drawing/2014/main" id="{364A5C82-4B21-A041-A7F3-243B3271B7DF}"/>
              </a:ext>
            </a:extLst>
          </p:cNvPr>
          <p:cNvSpPr/>
          <p:nvPr/>
        </p:nvSpPr>
        <p:spPr>
          <a:xfrm>
            <a:off x="9067995" y="-255699"/>
            <a:ext cx="731520" cy="5098560"/>
          </a:xfrm>
          <a:custGeom>
            <a:avLst/>
            <a:gdLst>
              <a:gd name="connsiteX0" fmla="*/ 731520 w 731520"/>
              <a:gd name="connsiteY0" fmla="*/ 0 h 4791456"/>
              <a:gd name="connsiteX1" fmla="*/ 694944 w 731520"/>
              <a:gd name="connsiteY1" fmla="*/ 1938528 h 4791456"/>
              <a:gd name="connsiteX2" fmla="*/ 548640 w 731520"/>
              <a:gd name="connsiteY2" fmla="*/ 3968496 h 4791456"/>
              <a:gd name="connsiteX3" fmla="*/ 0 w 731520"/>
              <a:gd name="connsiteY3" fmla="*/ 4791456 h 4791456"/>
            </a:gdLst>
            <a:ahLst/>
            <a:cxnLst>
              <a:cxn ang="0">
                <a:pos x="connsiteX0" y="connsiteY0"/>
              </a:cxn>
              <a:cxn ang="0">
                <a:pos x="connsiteX1" y="connsiteY1"/>
              </a:cxn>
              <a:cxn ang="0">
                <a:pos x="connsiteX2" y="connsiteY2"/>
              </a:cxn>
              <a:cxn ang="0">
                <a:pos x="connsiteX3" y="connsiteY3"/>
              </a:cxn>
            </a:cxnLst>
            <a:rect l="l" t="t" r="r" b="b"/>
            <a:pathLst>
              <a:path w="731520" h="4791456">
                <a:moveTo>
                  <a:pt x="731520" y="0"/>
                </a:moveTo>
                <a:cubicBezTo>
                  <a:pt x="728472" y="638556"/>
                  <a:pt x="725424" y="1277112"/>
                  <a:pt x="694944" y="1938528"/>
                </a:cubicBezTo>
                <a:cubicBezTo>
                  <a:pt x="664464" y="2599944"/>
                  <a:pt x="664464" y="3493008"/>
                  <a:pt x="548640" y="3968496"/>
                </a:cubicBezTo>
                <a:cubicBezTo>
                  <a:pt x="432816" y="4443984"/>
                  <a:pt x="216408" y="4617720"/>
                  <a:pt x="0" y="4791456"/>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02850F27-6E31-5843-A52F-3CC81B0754FF}"/>
              </a:ext>
            </a:extLst>
          </p:cNvPr>
          <p:cNvGrpSpPr/>
          <p:nvPr/>
        </p:nvGrpSpPr>
        <p:grpSpPr>
          <a:xfrm rot="14956967">
            <a:off x="8767672" y="4838262"/>
            <a:ext cx="473875" cy="289249"/>
            <a:chOff x="3895549" y="4240960"/>
            <a:chExt cx="133670" cy="94904"/>
          </a:xfrm>
        </p:grpSpPr>
        <p:cxnSp>
          <p:nvCxnSpPr>
            <p:cNvPr id="24" name="Straight Connector 23">
              <a:extLst>
                <a:ext uri="{FF2B5EF4-FFF2-40B4-BE49-F238E27FC236}">
                  <a16:creationId xmlns:a16="http://schemas.microsoft.com/office/drawing/2014/main" id="{038F978B-CFAB-5340-ACAF-91081E01FAC2}"/>
                </a:ext>
              </a:extLst>
            </p:cNvPr>
            <p:cNvCxnSpPr/>
            <p:nvPr/>
          </p:nvCxnSpPr>
          <p:spPr>
            <a:xfrm flipH="1" flipV="1">
              <a:off x="3895549" y="4301532"/>
              <a:ext cx="98671" cy="34332"/>
            </a:xfrm>
            <a:prstGeom prst="line">
              <a:avLst/>
            </a:prstGeom>
            <a:ln w="381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9E3EB13-181C-5E47-A6D5-D208CE011209}"/>
                </a:ext>
              </a:extLst>
            </p:cNvPr>
            <p:cNvCxnSpPr/>
            <p:nvPr/>
          </p:nvCxnSpPr>
          <p:spPr>
            <a:xfrm flipV="1">
              <a:off x="3994220" y="4240960"/>
              <a:ext cx="34999" cy="91049"/>
            </a:xfrm>
            <a:prstGeom prst="line">
              <a:avLst/>
            </a:prstGeom>
            <a:ln w="38100">
              <a:solidFill>
                <a:srgbClr val="00B050"/>
              </a:solidFill>
              <a:prstDash val="solid"/>
            </a:ln>
          </p:spPr>
          <p:style>
            <a:lnRef idx="1">
              <a:schemeClr val="accent1"/>
            </a:lnRef>
            <a:fillRef idx="0">
              <a:schemeClr val="accent1"/>
            </a:fillRef>
            <a:effectRef idx="0">
              <a:schemeClr val="accent1"/>
            </a:effectRef>
            <a:fontRef idx="minor">
              <a:schemeClr val="tx1"/>
            </a:fontRef>
          </p:style>
        </p:cxnSp>
      </p:grpSp>
      <p:sp>
        <p:nvSpPr>
          <p:cNvPr id="26" name="Freeform 25">
            <a:extLst>
              <a:ext uri="{FF2B5EF4-FFF2-40B4-BE49-F238E27FC236}">
                <a16:creationId xmlns:a16="http://schemas.microsoft.com/office/drawing/2014/main" id="{E6631294-64AF-044A-A07D-E679B4445F17}"/>
              </a:ext>
            </a:extLst>
          </p:cNvPr>
          <p:cNvSpPr/>
          <p:nvPr/>
        </p:nvSpPr>
        <p:spPr>
          <a:xfrm>
            <a:off x="9711170" y="-424830"/>
            <a:ext cx="930642" cy="6223062"/>
          </a:xfrm>
          <a:custGeom>
            <a:avLst/>
            <a:gdLst>
              <a:gd name="connsiteX0" fmla="*/ 731520 w 731520"/>
              <a:gd name="connsiteY0" fmla="*/ 0 h 4791456"/>
              <a:gd name="connsiteX1" fmla="*/ 694944 w 731520"/>
              <a:gd name="connsiteY1" fmla="*/ 1938528 h 4791456"/>
              <a:gd name="connsiteX2" fmla="*/ 548640 w 731520"/>
              <a:gd name="connsiteY2" fmla="*/ 3968496 h 4791456"/>
              <a:gd name="connsiteX3" fmla="*/ 0 w 731520"/>
              <a:gd name="connsiteY3" fmla="*/ 4791456 h 4791456"/>
            </a:gdLst>
            <a:ahLst/>
            <a:cxnLst>
              <a:cxn ang="0">
                <a:pos x="connsiteX0" y="connsiteY0"/>
              </a:cxn>
              <a:cxn ang="0">
                <a:pos x="connsiteX1" y="connsiteY1"/>
              </a:cxn>
              <a:cxn ang="0">
                <a:pos x="connsiteX2" y="connsiteY2"/>
              </a:cxn>
              <a:cxn ang="0">
                <a:pos x="connsiteX3" y="connsiteY3"/>
              </a:cxn>
            </a:cxnLst>
            <a:rect l="l" t="t" r="r" b="b"/>
            <a:pathLst>
              <a:path w="731520" h="4791456">
                <a:moveTo>
                  <a:pt x="731520" y="0"/>
                </a:moveTo>
                <a:cubicBezTo>
                  <a:pt x="728472" y="638556"/>
                  <a:pt x="725424" y="1277112"/>
                  <a:pt x="694944" y="1938528"/>
                </a:cubicBezTo>
                <a:cubicBezTo>
                  <a:pt x="664464" y="2599944"/>
                  <a:pt x="664464" y="3493008"/>
                  <a:pt x="548640" y="3968496"/>
                </a:cubicBezTo>
                <a:cubicBezTo>
                  <a:pt x="432816" y="4443984"/>
                  <a:pt x="216408" y="4617720"/>
                  <a:pt x="0" y="479145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676F8C38-9B8F-6143-B576-1294DC630B6A}"/>
              </a:ext>
            </a:extLst>
          </p:cNvPr>
          <p:cNvGrpSpPr/>
          <p:nvPr/>
        </p:nvGrpSpPr>
        <p:grpSpPr>
          <a:xfrm rot="14956967">
            <a:off x="9410847" y="5793633"/>
            <a:ext cx="473875" cy="289249"/>
            <a:chOff x="3895549" y="4240960"/>
            <a:chExt cx="133670" cy="94904"/>
          </a:xfrm>
        </p:grpSpPr>
        <p:cxnSp>
          <p:nvCxnSpPr>
            <p:cNvPr id="28" name="Straight Connector 27">
              <a:extLst>
                <a:ext uri="{FF2B5EF4-FFF2-40B4-BE49-F238E27FC236}">
                  <a16:creationId xmlns:a16="http://schemas.microsoft.com/office/drawing/2014/main" id="{76D2E8E8-8F01-A94D-88FE-80B1AA21EF02}"/>
                </a:ext>
              </a:extLst>
            </p:cNvPr>
            <p:cNvCxnSpPr/>
            <p:nvPr/>
          </p:nvCxnSpPr>
          <p:spPr>
            <a:xfrm flipH="1" flipV="1">
              <a:off x="3895549" y="4301532"/>
              <a:ext cx="98671" cy="34332"/>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A5DF0AB-E230-BF40-86A4-5BB0171E38C7}"/>
                </a:ext>
              </a:extLst>
            </p:cNvPr>
            <p:cNvCxnSpPr/>
            <p:nvPr/>
          </p:nvCxnSpPr>
          <p:spPr>
            <a:xfrm flipV="1">
              <a:off x="3994220" y="4240960"/>
              <a:ext cx="34999" cy="91049"/>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663904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69" y="0"/>
            <a:ext cx="12253869" cy="7208873"/>
          </a:xfrm>
        </p:spPr>
        <p:txBody>
          <a:bodyPr>
            <a:normAutofit/>
          </a:bodyPr>
          <a:lstStyle/>
          <a:p>
            <a:pPr marL="0" indent="0" algn="ctr">
              <a:buNone/>
            </a:pPr>
            <a:r>
              <a:rPr lang="en-US" sz="2700" b="1" u="sng" dirty="0">
                <a:latin typeface="Charter Roman" panose="02040503050506020203" pitchFamily="18" charset="0"/>
              </a:rPr>
              <a:t>Spatially separated populations of Pyramidal Neurons (PNs</a:t>
            </a:r>
            <a:r>
              <a:rPr lang="en-US" sz="2700" b="1" dirty="0">
                <a:latin typeface="Charter Roman" panose="02040503050506020203" pitchFamily="18" charset="0"/>
              </a:rPr>
              <a:t>) </a:t>
            </a:r>
            <a:r>
              <a:rPr lang="en-US" sz="2800" dirty="0">
                <a:latin typeface="Charter Roman" panose="02040503050506020203" pitchFamily="18" charset="0"/>
              </a:rPr>
              <a:t>	</a:t>
            </a:r>
            <a:r>
              <a:rPr lang="en-US" sz="2000" dirty="0">
                <a:latin typeface="Charter Roman" panose="02040503050506020203" pitchFamily="18" charset="0"/>
              </a:rPr>
              <a:t>(Kim et al 2016)</a:t>
            </a:r>
          </a:p>
          <a:p>
            <a:r>
              <a:rPr lang="en-US" sz="2800" dirty="0">
                <a:latin typeface="Charter Roman" panose="02040503050506020203" pitchFamily="18" charset="0"/>
              </a:rPr>
              <a:t>Drive opposing behaviors, antagonize activation of opposing neurons</a:t>
            </a:r>
          </a:p>
          <a:p>
            <a:pPr marL="0" indent="0">
              <a:buNone/>
            </a:pPr>
            <a:r>
              <a:rPr lang="en-US" sz="2800" u="sng" dirty="0">
                <a:solidFill>
                  <a:srgbClr val="00B050"/>
                </a:solidFill>
                <a:latin typeface="Charter Roman" panose="02040503050506020203" pitchFamily="18" charset="0"/>
              </a:rPr>
              <a:t>Posterior BLA (parvocellular &amp; </a:t>
            </a:r>
            <a:r>
              <a:rPr lang="en-US" sz="2800" i="1" u="sng" dirty="0">
                <a:solidFill>
                  <a:srgbClr val="00B050"/>
                </a:solidFill>
                <a:latin typeface="Charter Roman" panose="02040503050506020203" pitchFamily="18" charset="0"/>
              </a:rPr>
              <a:t>Ppp1r1b</a:t>
            </a:r>
            <a:r>
              <a:rPr lang="en-US" sz="2800" i="1" u="sng" baseline="30000" dirty="0">
                <a:solidFill>
                  <a:srgbClr val="00B050"/>
                </a:solidFill>
                <a:latin typeface="Charter Roman" panose="02040503050506020203" pitchFamily="18" charset="0"/>
              </a:rPr>
              <a:t>+</a:t>
            </a:r>
            <a:r>
              <a:rPr lang="en-US" sz="2800" i="1" u="sng" dirty="0">
                <a:solidFill>
                  <a:srgbClr val="00B050"/>
                </a:solidFill>
                <a:latin typeface="Charter Roman" panose="02040503050506020203" pitchFamily="18" charset="0"/>
              </a:rPr>
              <a:t> + CamKII</a:t>
            </a:r>
            <a:r>
              <a:rPr lang="en-US" sz="2800" i="1" u="sng" baseline="30000" dirty="0">
                <a:solidFill>
                  <a:srgbClr val="00B050"/>
                </a:solidFill>
                <a:latin typeface="Charter Roman" panose="02040503050506020203" pitchFamily="18" charset="0"/>
              </a:rPr>
              <a:t>+</a:t>
            </a:r>
            <a:r>
              <a:rPr lang="en-US" sz="2800" u="sng" dirty="0">
                <a:solidFill>
                  <a:srgbClr val="00B050"/>
                </a:solidFill>
                <a:latin typeface="Charter Roman" panose="02040503050506020203" pitchFamily="18" charset="0"/>
              </a:rPr>
              <a:t>)</a:t>
            </a:r>
          </a:p>
          <a:p>
            <a:pPr lvl="1"/>
            <a:r>
              <a:rPr lang="en-US" sz="2800" dirty="0">
                <a:solidFill>
                  <a:schemeClr val="tx1"/>
                </a:solidFill>
                <a:latin typeface="Charter Roman" panose="02040503050506020203" pitchFamily="18" charset="0"/>
              </a:rPr>
              <a:t>Activated by positive valence, reward conditioning </a:t>
            </a:r>
          </a:p>
          <a:p>
            <a:pPr lvl="1"/>
            <a:r>
              <a:rPr lang="en-US" sz="2800" dirty="0">
                <a:solidFill>
                  <a:schemeClr val="tx1"/>
                </a:solidFill>
                <a:latin typeface="Charter Roman" panose="02040503050506020203" pitchFamily="18" charset="0"/>
              </a:rPr>
              <a:t>70% of </a:t>
            </a:r>
            <a:r>
              <a:rPr lang="en-US" sz="2800" dirty="0" err="1">
                <a:solidFill>
                  <a:schemeClr val="tx1"/>
                </a:solidFill>
                <a:latin typeface="Charter Roman" panose="02040503050506020203" pitchFamily="18" charset="0"/>
              </a:rPr>
              <a:t>NAc</a:t>
            </a:r>
            <a:r>
              <a:rPr lang="en-US" sz="2800" dirty="0">
                <a:solidFill>
                  <a:schemeClr val="tx1"/>
                </a:solidFill>
                <a:latin typeface="Charter Roman" panose="02040503050506020203" pitchFamily="18" charset="0"/>
              </a:rPr>
              <a:t> projections</a:t>
            </a:r>
          </a:p>
          <a:p>
            <a:pPr lvl="1"/>
            <a:r>
              <a:rPr lang="en-US" sz="2800" dirty="0">
                <a:solidFill>
                  <a:schemeClr val="tx1"/>
                </a:solidFill>
                <a:latin typeface="Charter Roman" panose="02040503050506020203" pitchFamily="18" charset="0"/>
              </a:rPr>
              <a:t>Project to Lateral &amp; Medial </a:t>
            </a:r>
            <a:r>
              <a:rPr lang="en-US" sz="2800" dirty="0" err="1">
                <a:solidFill>
                  <a:schemeClr val="tx1"/>
                </a:solidFill>
                <a:latin typeface="Charter Roman" panose="02040503050506020203" pitchFamily="18" charset="0"/>
              </a:rPr>
              <a:t>CeA</a:t>
            </a:r>
            <a:endParaRPr lang="en-US" sz="2800" dirty="0">
              <a:solidFill>
                <a:schemeClr val="tx1"/>
              </a:solidFill>
              <a:latin typeface="Charter Roman" panose="02040503050506020203" pitchFamily="18" charset="0"/>
            </a:endParaRPr>
          </a:p>
          <a:p>
            <a:pPr lvl="1"/>
            <a:r>
              <a:rPr lang="en-US" sz="2800" dirty="0">
                <a:solidFill>
                  <a:schemeClr val="tx1"/>
                </a:solidFill>
                <a:latin typeface="Charter Roman" panose="02040503050506020203" pitchFamily="18" charset="0"/>
              </a:rPr>
              <a:t>Project to </a:t>
            </a:r>
            <a:r>
              <a:rPr lang="en-US" sz="2800" dirty="0">
                <a:solidFill>
                  <a:srgbClr val="00B050"/>
                </a:solidFill>
                <a:latin typeface="Charter Roman" panose="02040503050506020203" pitchFamily="18" charset="0"/>
              </a:rPr>
              <a:t>Infralimbic Cortex</a:t>
            </a:r>
          </a:p>
          <a:p>
            <a:pPr marL="0" indent="0">
              <a:buNone/>
            </a:pPr>
            <a:r>
              <a:rPr lang="en-US" sz="2800" u="sng" dirty="0">
                <a:solidFill>
                  <a:srgbClr val="FF0000"/>
                </a:solidFill>
                <a:latin typeface="Charter Roman" panose="02040503050506020203" pitchFamily="18" charset="0"/>
              </a:rPr>
              <a:t>Anterior BLA (magnocellular &amp; </a:t>
            </a:r>
            <a:r>
              <a:rPr lang="en-US" sz="2800" i="1" u="sng" dirty="0">
                <a:solidFill>
                  <a:srgbClr val="FF0000"/>
                </a:solidFill>
                <a:latin typeface="Charter Roman" panose="02040503050506020203" pitchFamily="18" charset="0"/>
              </a:rPr>
              <a:t>Rspo2</a:t>
            </a:r>
            <a:r>
              <a:rPr lang="en-US" sz="2800" i="1" u="sng" baseline="30000" dirty="0">
                <a:solidFill>
                  <a:srgbClr val="FF0000"/>
                </a:solidFill>
                <a:latin typeface="Charter Roman" panose="02040503050506020203" pitchFamily="18" charset="0"/>
              </a:rPr>
              <a:t>+</a:t>
            </a:r>
            <a:r>
              <a:rPr lang="en-US" sz="2800" i="1" u="sng" dirty="0">
                <a:solidFill>
                  <a:srgbClr val="FF0000"/>
                </a:solidFill>
                <a:latin typeface="Charter Roman" panose="02040503050506020203" pitchFamily="18" charset="0"/>
              </a:rPr>
              <a:t> + CamKII</a:t>
            </a:r>
            <a:r>
              <a:rPr lang="en-US" sz="2800" i="1" u="sng" baseline="30000" dirty="0">
                <a:solidFill>
                  <a:srgbClr val="FF0000"/>
                </a:solidFill>
                <a:latin typeface="Charter Roman" panose="02040503050506020203" pitchFamily="18" charset="0"/>
              </a:rPr>
              <a:t>+</a:t>
            </a:r>
            <a:r>
              <a:rPr lang="en-US" sz="2800" u="sng" dirty="0">
                <a:solidFill>
                  <a:srgbClr val="FF0000"/>
                </a:solidFill>
                <a:latin typeface="Charter Roman" panose="02040503050506020203" pitchFamily="18" charset="0"/>
              </a:rPr>
              <a:t>)</a:t>
            </a:r>
          </a:p>
          <a:p>
            <a:pPr lvl="1"/>
            <a:r>
              <a:rPr lang="en-US" sz="2600" dirty="0">
                <a:solidFill>
                  <a:schemeClr val="tx1"/>
                </a:solidFill>
                <a:latin typeface="Charter Roman" panose="02040503050506020203" pitchFamily="18" charset="0"/>
              </a:rPr>
              <a:t>Activated by negative valence, contextual fear conditioning</a:t>
            </a:r>
          </a:p>
          <a:p>
            <a:pPr lvl="1"/>
            <a:r>
              <a:rPr lang="en-US" sz="2600" dirty="0">
                <a:solidFill>
                  <a:schemeClr val="tx1"/>
                </a:solidFill>
                <a:latin typeface="Charter Roman" panose="02040503050506020203" pitchFamily="18" charset="0"/>
              </a:rPr>
              <a:t>30% of </a:t>
            </a:r>
            <a:r>
              <a:rPr lang="en-US" sz="2600" dirty="0" err="1">
                <a:solidFill>
                  <a:schemeClr val="tx1"/>
                </a:solidFill>
                <a:latin typeface="Charter Roman" panose="02040503050506020203" pitchFamily="18" charset="0"/>
              </a:rPr>
              <a:t>NAc</a:t>
            </a:r>
            <a:r>
              <a:rPr lang="en-US" sz="2600" dirty="0">
                <a:solidFill>
                  <a:schemeClr val="tx1"/>
                </a:solidFill>
                <a:latin typeface="Charter Roman" panose="02040503050506020203" pitchFamily="18" charset="0"/>
              </a:rPr>
              <a:t> projections (negative behavior)</a:t>
            </a:r>
          </a:p>
          <a:p>
            <a:pPr lvl="1"/>
            <a:r>
              <a:rPr lang="en-US" sz="2600" dirty="0">
                <a:solidFill>
                  <a:schemeClr val="tx1"/>
                </a:solidFill>
                <a:latin typeface="Charter Roman" panose="02040503050506020203" pitchFamily="18" charset="0"/>
              </a:rPr>
              <a:t>Project to Capsular </a:t>
            </a:r>
            <a:r>
              <a:rPr lang="en-US" sz="2600" dirty="0" err="1">
                <a:solidFill>
                  <a:schemeClr val="tx1"/>
                </a:solidFill>
                <a:latin typeface="Charter Roman" panose="02040503050506020203" pitchFamily="18" charset="0"/>
              </a:rPr>
              <a:t>CeA</a:t>
            </a:r>
            <a:endParaRPr lang="en-US" sz="2600" dirty="0">
              <a:solidFill>
                <a:schemeClr val="tx1"/>
              </a:solidFill>
              <a:latin typeface="Charter Roman" panose="02040503050506020203" pitchFamily="18" charset="0"/>
            </a:endParaRPr>
          </a:p>
          <a:p>
            <a:pPr lvl="1"/>
            <a:r>
              <a:rPr lang="en-US" sz="2600" dirty="0">
                <a:solidFill>
                  <a:schemeClr val="tx1"/>
                </a:solidFill>
                <a:latin typeface="Charter Roman" panose="02040503050506020203" pitchFamily="18" charset="0"/>
              </a:rPr>
              <a:t>Project to </a:t>
            </a:r>
            <a:r>
              <a:rPr lang="en-US" sz="2600" dirty="0">
                <a:solidFill>
                  <a:srgbClr val="FF0000"/>
                </a:solidFill>
                <a:latin typeface="Charter Roman" panose="02040503050506020203" pitchFamily="18" charset="0"/>
              </a:rPr>
              <a:t>Prelimbic Cortex</a:t>
            </a:r>
          </a:p>
        </p:txBody>
      </p:sp>
      <p:grpSp>
        <p:nvGrpSpPr>
          <p:cNvPr id="5" name="Group 4">
            <a:extLst>
              <a:ext uri="{FF2B5EF4-FFF2-40B4-BE49-F238E27FC236}">
                <a16:creationId xmlns:a16="http://schemas.microsoft.com/office/drawing/2014/main" id="{43A59C25-CFFD-414B-85FF-12F11409F4B5}"/>
              </a:ext>
            </a:extLst>
          </p:cNvPr>
          <p:cNvGrpSpPr/>
          <p:nvPr/>
        </p:nvGrpSpPr>
        <p:grpSpPr>
          <a:xfrm>
            <a:off x="8528674" y="1342624"/>
            <a:ext cx="3663332" cy="5243514"/>
            <a:chOff x="5714617" y="3334811"/>
            <a:chExt cx="4495576" cy="6156160"/>
          </a:xfrm>
        </p:grpSpPr>
        <p:grpSp>
          <p:nvGrpSpPr>
            <p:cNvPr id="6" name="Group 5">
              <a:extLst>
                <a:ext uri="{FF2B5EF4-FFF2-40B4-BE49-F238E27FC236}">
                  <a16:creationId xmlns:a16="http://schemas.microsoft.com/office/drawing/2014/main" id="{BD2C285F-FC43-A94B-905D-BDE14FFC4622}"/>
                </a:ext>
              </a:extLst>
            </p:cNvPr>
            <p:cNvGrpSpPr/>
            <p:nvPr/>
          </p:nvGrpSpPr>
          <p:grpSpPr>
            <a:xfrm>
              <a:off x="5714617" y="3334811"/>
              <a:ext cx="4495576" cy="6156160"/>
              <a:chOff x="1752408" y="2559724"/>
              <a:chExt cx="2247788" cy="3078080"/>
            </a:xfrm>
          </p:grpSpPr>
          <p:sp>
            <p:nvSpPr>
              <p:cNvPr id="15" name="Freeform 14">
                <a:extLst>
                  <a:ext uri="{FF2B5EF4-FFF2-40B4-BE49-F238E27FC236}">
                    <a16:creationId xmlns:a16="http://schemas.microsoft.com/office/drawing/2014/main" id="{F0A451C2-F248-294C-8382-AE134D95B42E}"/>
                  </a:ext>
                </a:extLst>
              </p:cNvPr>
              <p:cNvSpPr/>
              <p:nvPr/>
            </p:nvSpPr>
            <p:spPr>
              <a:xfrm>
                <a:off x="2079821" y="2729461"/>
                <a:ext cx="1920375" cy="2908343"/>
              </a:xfrm>
              <a:custGeom>
                <a:avLst/>
                <a:gdLst>
                  <a:gd name="connsiteX0" fmla="*/ 853575 w 2088909"/>
                  <a:gd name="connsiteY0" fmla="*/ 435307 h 3329154"/>
                  <a:gd name="connsiteX1" fmla="*/ 342936 w 2088909"/>
                  <a:gd name="connsiteY1" fmla="*/ 7795 h 3329154"/>
                  <a:gd name="connsiteX2" fmla="*/ 10427 w 2088909"/>
                  <a:gd name="connsiteY2" fmla="*/ 482808 h 3329154"/>
                  <a:gd name="connsiteX3" fmla="*/ 734822 w 2088909"/>
                  <a:gd name="connsiteY3" fmla="*/ 2964751 h 3329154"/>
                  <a:gd name="connsiteX4" fmla="*/ 2088609 w 2088909"/>
                  <a:gd name="connsiteY4" fmla="*/ 3047878 h 3329154"/>
                  <a:gd name="connsiteX5" fmla="*/ 853575 w 2088909"/>
                  <a:gd name="connsiteY5" fmla="*/ 435307 h 33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8909" h="3329154">
                    <a:moveTo>
                      <a:pt x="853575" y="435307"/>
                    </a:moveTo>
                    <a:cubicBezTo>
                      <a:pt x="562630" y="-71373"/>
                      <a:pt x="483461" y="-122"/>
                      <a:pt x="342936" y="7795"/>
                    </a:cubicBezTo>
                    <a:cubicBezTo>
                      <a:pt x="202411" y="15712"/>
                      <a:pt x="-54887" y="-10018"/>
                      <a:pt x="10427" y="482808"/>
                    </a:cubicBezTo>
                    <a:cubicBezTo>
                      <a:pt x="75741" y="975634"/>
                      <a:pt x="388458" y="2537239"/>
                      <a:pt x="734822" y="2964751"/>
                    </a:cubicBezTo>
                    <a:cubicBezTo>
                      <a:pt x="1081186" y="3392263"/>
                      <a:pt x="2068817" y="3473410"/>
                      <a:pt x="2088609" y="3047878"/>
                    </a:cubicBezTo>
                    <a:cubicBezTo>
                      <a:pt x="2108401" y="2622346"/>
                      <a:pt x="1144520" y="941987"/>
                      <a:pt x="853575" y="435307"/>
                    </a:cubicBezTo>
                    <a:close/>
                  </a:path>
                </a:pathLst>
              </a:cu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6" name="TextBox 15">
                <a:extLst>
                  <a:ext uri="{FF2B5EF4-FFF2-40B4-BE49-F238E27FC236}">
                    <a16:creationId xmlns:a16="http://schemas.microsoft.com/office/drawing/2014/main" id="{792291F5-ACAA-4E46-A417-BBB7002683A0}"/>
                  </a:ext>
                </a:extLst>
              </p:cNvPr>
              <p:cNvSpPr txBox="1"/>
              <p:nvPr/>
            </p:nvSpPr>
            <p:spPr>
              <a:xfrm>
                <a:off x="2260470" y="2790900"/>
                <a:ext cx="367843" cy="230833"/>
              </a:xfrm>
              <a:prstGeom prst="rect">
                <a:avLst/>
              </a:prstGeom>
              <a:noFill/>
            </p:spPr>
            <p:txBody>
              <a:bodyPr wrap="square" rtlCol="0">
                <a:spAutoFit/>
              </a:bodyPr>
              <a:lstStyle/>
              <a:p>
                <a:r>
                  <a:rPr lang="en-US" sz="2400" dirty="0"/>
                  <a:t>LA</a:t>
                </a:r>
              </a:p>
            </p:txBody>
          </p:sp>
          <p:sp>
            <p:nvSpPr>
              <p:cNvPr id="17" name="TextBox 16">
                <a:extLst>
                  <a:ext uri="{FF2B5EF4-FFF2-40B4-BE49-F238E27FC236}">
                    <a16:creationId xmlns:a16="http://schemas.microsoft.com/office/drawing/2014/main" id="{F8EA8472-45E6-2A4F-8D62-340CF4FEB3F0}"/>
                  </a:ext>
                </a:extLst>
              </p:cNvPr>
              <p:cNvSpPr txBox="1"/>
              <p:nvPr/>
            </p:nvSpPr>
            <p:spPr>
              <a:xfrm>
                <a:off x="2537501" y="3732444"/>
                <a:ext cx="437894" cy="271009"/>
              </a:xfrm>
              <a:prstGeom prst="rect">
                <a:avLst/>
              </a:prstGeom>
              <a:noFill/>
            </p:spPr>
            <p:txBody>
              <a:bodyPr wrap="none" rtlCol="0">
                <a:spAutoFit/>
              </a:bodyPr>
              <a:lstStyle/>
              <a:p>
                <a:r>
                  <a:rPr lang="en-US" sz="2400" dirty="0"/>
                  <a:t>BLA</a:t>
                </a:r>
              </a:p>
            </p:txBody>
          </p:sp>
          <p:sp>
            <p:nvSpPr>
              <p:cNvPr id="18" name="Arc 17">
                <a:extLst>
                  <a:ext uri="{FF2B5EF4-FFF2-40B4-BE49-F238E27FC236}">
                    <a16:creationId xmlns:a16="http://schemas.microsoft.com/office/drawing/2014/main" id="{9DABA598-A7E4-9F4F-942A-4A12B94094C8}"/>
                  </a:ext>
                </a:extLst>
              </p:cNvPr>
              <p:cNvSpPr/>
              <p:nvPr/>
            </p:nvSpPr>
            <p:spPr>
              <a:xfrm rot="6297472">
                <a:off x="1760475" y="2551657"/>
                <a:ext cx="1253633" cy="1269767"/>
              </a:xfrm>
              <a:prstGeom prst="arc">
                <a:avLst>
                  <a:gd name="adj1" fmla="val 16200000"/>
                  <a:gd name="adj2" fmla="val 185856"/>
                </a:avLst>
              </a:prstGeom>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grpSp>
        <p:grpSp>
          <p:nvGrpSpPr>
            <p:cNvPr id="11" name="Group 10">
              <a:extLst>
                <a:ext uri="{FF2B5EF4-FFF2-40B4-BE49-F238E27FC236}">
                  <a16:creationId xmlns:a16="http://schemas.microsoft.com/office/drawing/2014/main" id="{63D3F042-E812-6B4E-A630-5ECF3D3D978D}"/>
                </a:ext>
              </a:extLst>
            </p:cNvPr>
            <p:cNvGrpSpPr/>
            <p:nvPr/>
          </p:nvGrpSpPr>
          <p:grpSpPr>
            <a:xfrm>
              <a:off x="8549341" y="7730379"/>
              <a:ext cx="948848" cy="1066173"/>
              <a:chOff x="8600217" y="11851024"/>
              <a:chExt cx="1131283" cy="1263115"/>
            </a:xfrm>
          </p:grpSpPr>
          <p:sp>
            <p:nvSpPr>
              <p:cNvPr id="13" name="Isosceles Triangle 24">
                <a:extLst>
                  <a:ext uri="{FF2B5EF4-FFF2-40B4-BE49-F238E27FC236}">
                    <a16:creationId xmlns:a16="http://schemas.microsoft.com/office/drawing/2014/main" id="{C0ADBC97-08BC-B342-8BB2-A4798B6AA102}"/>
                  </a:ext>
                </a:extLst>
              </p:cNvPr>
              <p:cNvSpPr/>
              <p:nvPr/>
            </p:nvSpPr>
            <p:spPr>
              <a:xfrm>
                <a:off x="8600217" y="11851024"/>
                <a:ext cx="1131283" cy="1263115"/>
              </a:xfrm>
              <a:prstGeom prst="triangle">
                <a:avLst/>
              </a:prstGeom>
              <a:solidFill>
                <a:schemeClr val="accent4">
                  <a:lumMod val="40000"/>
                  <a:lumOff val="60000"/>
                </a:schemeClr>
              </a:solidFill>
              <a:ln w="44450">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40E12613-B8E9-744B-81F8-70B496B40DD1}"/>
                  </a:ext>
                </a:extLst>
              </p:cNvPr>
              <p:cNvSpPr txBox="1"/>
              <p:nvPr/>
            </p:nvSpPr>
            <p:spPr>
              <a:xfrm>
                <a:off x="8760311" y="12520181"/>
                <a:ext cx="902589" cy="556521"/>
              </a:xfrm>
              <a:prstGeom prst="rect">
                <a:avLst/>
              </a:prstGeom>
              <a:noFill/>
              <a:ln>
                <a:noFill/>
              </a:ln>
            </p:spPr>
            <p:txBody>
              <a:bodyPr wrap="square" rtlCol="0">
                <a:spAutoFit/>
              </a:bodyPr>
              <a:lstStyle/>
              <a:p>
                <a:r>
                  <a:rPr lang="en-US" sz="2000" dirty="0"/>
                  <a:t>Glu</a:t>
                </a:r>
              </a:p>
            </p:txBody>
          </p:sp>
        </p:grpSp>
        <p:grpSp>
          <p:nvGrpSpPr>
            <p:cNvPr id="8" name="Group 7">
              <a:extLst>
                <a:ext uri="{FF2B5EF4-FFF2-40B4-BE49-F238E27FC236}">
                  <a16:creationId xmlns:a16="http://schemas.microsoft.com/office/drawing/2014/main" id="{2E1CCA6D-C672-8B4F-889A-D597E41F2F06}"/>
                </a:ext>
              </a:extLst>
            </p:cNvPr>
            <p:cNvGrpSpPr/>
            <p:nvPr/>
          </p:nvGrpSpPr>
          <p:grpSpPr>
            <a:xfrm>
              <a:off x="7858937" y="6465870"/>
              <a:ext cx="948850" cy="1014648"/>
              <a:chOff x="8944250" y="10566340"/>
              <a:chExt cx="1131287" cy="1202073"/>
            </a:xfrm>
          </p:grpSpPr>
          <p:sp>
            <p:nvSpPr>
              <p:cNvPr id="9" name="Isosceles Triangle 77">
                <a:extLst>
                  <a:ext uri="{FF2B5EF4-FFF2-40B4-BE49-F238E27FC236}">
                    <a16:creationId xmlns:a16="http://schemas.microsoft.com/office/drawing/2014/main" id="{079F39AC-92E9-DD46-A5F4-77CF365007BF}"/>
                  </a:ext>
                </a:extLst>
              </p:cNvPr>
              <p:cNvSpPr/>
              <p:nvPr/>
            </p:nvSpPr>
            <p:spPr>
              <a:xfrm>
                <a:off x="8944250" y="10566340"/>
                <a:ext cx="1131287" cy="1202073"/>
              </a:xfrm>
              <a:prstGeom prst="triangle">
                <a:avLst/>
              </a:prstGeom>
              <a:solidFill>
                <a:schemeClr val="accent4">
                  <a:lumMod val="40000"/>
                  <a:lumOff val="60000"/>
                </a:schemeClr>
              </a:solidFill>
              <a:ln w="44450">
                <a:solidFill>
                  <a:srgbClr val="00B05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id="{90172E06-C66E-4B4F-A75F-7B827232DB4D}"/>
                  </a:ext>
                </a:extLst>
              </p:cNvPr>
              <p:cNvSpPr txBox="1"/>
              <p:nvPr/>
            </p:nvSpPr>
            <p:spPr>
              <a:xfrm>
                <a:off x="9082525" y="11186525"/>
                <a:ext cx="816674" cy="556522"/>
              </a:xfrm>
              <a:prstGeom prst="rect">
                <a:avLst/>
              </a:prstGeom>
              <a:noFill/>
              <a:ln>
                <a:noFill/>
              </a:ln>
            </p:spPr>
            <p:txBody>
              <a:bodyPr wrap="none" rtlCol="0">
                <a:spAutoFit/>
              </a:bodyPr>
              <a:lstStyle/>
              <a:p>
                <a:r>
                  <a:rPr lang="en-US" sz="2000" dirty="0"/>
                  <a:t>Glu</a:t>
                </a:r>
              </a:p>
            </p:txBody>
          </p:sp>
        </p:grpSp>
      </p:grpSp>
    </p:spTree>
    <p:extLst>
      <p:ext uri="{BB962C8B-B14F-4D97-AF65-F5344CB8AC3E}">
        <p14:creationId xmlns:p14="http://schemas.microsoft.com/office/powerpoint/2010/main" val="3705841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D2C285F-FC43-A94B-905D-BDE14FFC4622}"/>
              </a:ext>
            </a:extLst>
          </p:cNvPr>
          <p:cNvGrpSpPr/>
          <p:nvPr/>
        </p:nvGrpSpPr>
        <p:grpSpPr>
          <a:xfrm>
            <a:off x="6876100" y="1525192"/>
            <a:ext cx="3586276" cy="5188467"/>
            <a:chOff x="665109" y="2676729"/>
            <a:chExt cx="2200511" cy="3045766"/>
          </a:xfrm>
        </p:grpSpPr>
        <p:sp>
          <p:nvSpPr>
            <p:cNvPr id="15" name="Freeform 14">
              <a:extLst>
                <a:ext uri="{FF2B5EF4-FFF2-40B4-BE49-F238E27FC236}">
                  <a16:creationId xmlns:a16="http://schemas.microsoft.com/office/drawing/2014/main" id="{F0A451C2-F248-294C-8382-AE134D95B42E}"/>
                </a:ext>
              </a:extLst>
            </p:cNvPr>
            <p:cNvSpPr/>
            <p:nvPr/>
          </p:nvSpPr>
          <p:spPr>
            <a:xfrm>
              <a:off x="945245" y="2814152"/>
              <a:ext cx="1920375" cy="2908343"/>
            </a:xfrm>
            <a:custGeom>
              <a:avLst/>
              <a:gdLst>
                <a:gd name="connsiteX0" fmla="*/ 853575 w 2088909"/>
                <a:gd name="connsiteY0" fmla="*/ 435307 h 3329154"/>
                <a:gd name="connsiteX1" fmla="*/ 342936 w 2088909"/>
                <a:gd name="connsiteY1" fmla="*/ 7795 h 3329154"/>
                <a:gd name="connsiteX2" fmla="*/ 10427 w 2088909"/>
                <a:gd name="connsiteY2" fmla="*/ 482808 h 3329154"/>
                <a:gd name="connsiteX3" fmla="*/ 734822 w 2088909"/>
                <a:gd name="connsiteY3" fmla="*/ 2964751 h 3329154"/>
                <a:gd name="connsiteX4" fmla="*/ 2088609 w 2088909"/>
                <a:gd name="connsiteY4" fmla="*/ 3047878 h 3329154"/>
                <a:gd name="connsiteX5" fmla="*/ 853575 w 2088909"/>
                <a:gd name="connsiteY5" fmla="*/ 435307 h 33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8909" h="3329154">
                  <a:moveTo>
                    <a:pt x="853575" y="435307"/>
                  </a:moveTo>
                  <a:cubicBezTo>
                    <a:pt x="562630" y="-71373"/>
                    <a:pt x="483461" y="-122"/>
                    <a:pt x="342936" y="7795"/>
                  </a:cubicBezTo>
                  <a:cubicBezTo>
                    <a:pt x="202411" y="15712"/>
                    <a:pt x="-54887" y="-10018"/>
                    <a:pt x="10427" y="482808"/>
                  </a:cubicBezTo>
                  <a:cubicBezTo>
                    <a:pt x="75741" y="975634"/>
                    <a:pt x="388458" y="2537239"/>
                    <a:pt x="734822" y="2964751"/>
                  </a:cubicBezTo>
                  <a:cubicBezTo>
                    <a:pt x="1081186" y="3392263"/>
                    <a:pt x="2068817" y="3473410"/>
                    <a:pt x="2088609" y="3047878"/>
                  </a:cubicBezTo>
                  <a:cubicBezTo>
                    <a:pt x="2108401" y="2622346"/>
                    <a:pt x="1144520" y="941987"/>
                    <a:pt x="853575" y="435307"/>
                  </a:cubicBezTo>
                  <a:close/>
                </a:path>
              </a:pathLst>
            </a:cu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6" name="TextBox 15">
              <a:extLst>
                <a:ext uri="{FF2B5EF4-FFF2-40B4-BE49-F238E27FC236}">
                  <a16:creationId xmlns:a16="http://schemas.microsoft.com/office/drawing/2014/main" id="{792291F5-ACAA-4E46-A417-BBB7002683A0}"/>
                </a:ext>
              </a:extLst>
            </p:cNvPr>
            <p:cNvSpPr txBox="1"/>
            <p:nvPr/>
          </p:nvSpPr>
          <p:spPr>
            <a:xfrm>
              <a:off x="1124636" y="2790900"/>
              <a:ext cx="367843" cy="230833"/>
            </a:xfrm>
            <a:prstGeom prst="rect">
              <a:avLst/>
            </a:prstGeom>
            <a:noFill/>
          </p:spPr>
          <p:txBody>
            <a:bodyPr wrap="square" rtlCol="0">
              <a:spAutoFit/>
            </a:bodyPr>
            <a:lstStyle/>
            <a:p>
              <a:r>
                <a:rPr lang="en-US" sz="2400" dirty="0"/>
                <a:t>LA</a:t>
              </a:r>
            </a:p>
          </p:txBody>
        </p:sp>
        <p:sp>
          <p:nvSpPr>
            <p:cNvPr id="17" name="TextBox 16">
              <a:extLst>
                <a:ext uri="{FF2B5EF4-FFF2-40B4-BE49-F238E27FC236}">
                  <a16:creationId xmlns:a16="http://schemas.microsoft.com/office/drawing/2014/main" id="{F8EA8472-45E6-2A4F-8D62-340CF4FEB3F0}"/>
                </a:ext>
              </a:extLst>
            </p:cNvPr>
            <p:cNvSpPr txBox="1"/>
            <p:nvPr/>
          </p:nvSpPr>
          <p:spPr>
            <a:xfrm>
              <a:off x="1468439" y="3871638"/>
              <a:ext cx="437894" cy="271009"/>
            </a:xfrm>
            <a:prstGeom prst="rect">
              <a:avLst/>
            </a:prstGeom>
            <a:noFill/>
          </p:spPr>
          <p:txBody>
            <a:bodyPr wrap="none" rtlCol="0">
              <a:spAutoFit/>
            </a:bodyPr>
            <a:lstStyle/>
            <a:p>
              <a:r>
                <a:rPr lang="en-US" sz="2400" dirty="0"/>
                <a:t>BLA</a:t>
              </a:r>
            </a:p>
          </p:txBody>
        </p:sp>
        <p:sp>
          <p:nvSpPr>
            <p:cNvPr id="18" name="Arc 17">
              <a:extLst>
                <a:ext uri="{FF2B5EF4-FFF2-40B4-BE49-F238E27FC236}">
                  <a16:creationId xmlns:a16="http://schemas.microsoft.com/office/drawing/2014/main" id="{9DABA598-A7E4-9F4F-942A-4A12B94094C8}"/>
                </a:ext>
              </a:extLst>
            </p:cNvPr>
            <p:cNvSpPr/>
            <p:nvPr/>
          </p:nvSpPr>
          <p:spPr>
            <a:xfrm rot="6297472">
              <a:off x="673176" y="2668662"/>
              <a:ext cx="1253633" cy="1269767"/>
            </a:xfrm>
            <a:prstGeom prst="arc">
              <a:avLst>
                <a:gd name="adj1" fmla="val 16200000"/>
                <a:gd name="adj2" fmla="val 185856"/>
              </a:avLst>
            </a:prstGeom>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grpSp>
      <p:sp>
        <p:nvSpPr>
          <p:cNvPr id="21" name="TextBox 20">
            <a:extLst>
              <a:ext uri="{FF2B5EF4-FFF2-40B4-BE49-F238E27FC236}">
                <a16:creationId xmlns:a16="http://schemas.microsoft.com/office/drawing/2014/main" id="{5CA3F918-97C7-8940-9729-E5A430B090BE}"/>
              </a:ext>
            </a:extLst>
          </p:cNvPr>
          <p:cNvSpPr txBox="1"/>
          <p:nvPr/>
        </p:nvSpPr>
        <p:spPr>
          <a:xfrm>
            <a:off x="6019416" y="31852"/>
            <a:ext cx="6237511" cy="1569660"/>
          </a:xfrm>
          <a:prstGeom prst="rect">
            <a:avLst/>
          </a:prstGeom>
          <a:solidFill>
            <a:schemeClr val="bg1"/>
          </a:solidFill>
          <a:ln w="57150">
            <a:solidFill>
              <a:schemeClr val="tx1">
                <a:lumMod val="75000"/>
                <a:lumOff val="25000"/>
              </a:schemeClr>
            </a:solidFill>
          </a:ln>
        </p:spPr>
        <p:txBody>
          <a:bodyPr wrap="square" rtlCol="0">
            <a:spAutoFit/>
          </a:bodyPr>
          <a:lstStyle/>
          <a:p>
            <a:pPr algn="ctr"/>
            <a:r>
              <a:rPr lang="en-US" sz="4800" dirty="0">
                <a:latin typeface="Charter Roman" panose="02040503050506020203" pitchFamily="18" charset="0"/>
              </a:rPr>
              <a:t>Basolateral Amygdala </a:t>
            </a:r>
          </a:p>
          <a:p>
            <a:pPr algn="ctr"/>
            <a:r>
              <a:rPr lang="en-US" sz="4800" dirty="0">
                <a:latin typeface="Charter Roman" panose="02040503050506020203" pitchFamily="18" charset="0"/>
              </a:rPr>
              <a:t>+ mPFC</a:t>
            </a:r>
          </a:p>
        </p:txBody>
      </p:sp>
      <p:sp>
        <p:nvSpPr>
          <p:cNvPr id="19" name="Isosceles Triangle 77">
            <a:extLst>
              <a:ext uri="{FF2B5EF4-FFF2-40B4-BE49-F238E27FC236}">
                <a16:creationId xmlns:a16="http://schemas.microsoft.com/office/drawing/2014/main" id="{9DCDC8CF-7EEF-1941-8AC0-AC55F4D87F2E}"/>
              </a:ext>
            </a:extLst>
          </p:cNvPr>
          <p:cNvSpPr/>
          <p:nvPr/>
        </p:nvSpPr>
        <p:spPr>
          <a:xfrm>
            <a:off x="8477732" y="4389392"/>
            <a:ext cx="641647" cy="706278"/>
          </a:xfrm>
          <a:prstGeom prst="triangle">
            <a:avLst/>
          </a:prstGeom>
          <a:solidFill>
            <a:schemeClr val="accent4">
              <a:lumMod val="40000"/>
              <a:lumOff val="60000"/>
            </a:schemeClr>
          </a:solidFill>
          <a:ln w="44450">
            <a:solidFill>
              <a:srgbClr val="00B05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251C936D-32D1-6F40-AEEC-241CE71EB970}"/>
              </a:ext>
            </a:extLst>
          </p:cNvPr>
          <p:cNvSpPr txBox="1"/>
          <p:nvPr/>
        </p:nvSpPr>
        <p:spPr>
          <a:xfrm>
            <a:off x="8565272" y="4724956"/>
            <a:ext cx="484428" cy="338554"/>
          </a:xfrm>
          <a:prstGeom prst="rect">
            <a:avLst/>
          </a:prstGeom>
          <a:noFill/>
          <a:ln>
            <a:noFill/>
          </a:ln>
        </p:spPr>
        <p:txBody>
          <a:bodyPr wrap="none" rtlCol="0">
            <a:spAutoFit/>
          </a:bodyPr>
          <a:lstStyle/>
          <a:p>
            <a:r>
              <a:rPr lang="en-US" sz="1600" dirty="0"/>
              <a:t>Glu</a:t>
            </a:r>
          </a:p>
        </p:txBody>
      </p:sp>
      <p:sp>
        <p:nvSpPr>
          <p:cNvPr id="22" name="Isosceles Triangle 24">
            <a:extLst>
              <a:ext uri="{FF2B5EF4-FFF2-40B4-BE49-F238E27FC236}">
                <a16:creationId xmlns:a16="http://schemas.microsoft.com/office/drawing/2014/main" id="{6C711B49-61D0-9844-92ED-21DC3EC2AFB3}"/>
              </a:ext>
            </a:extLst>
          </p:cNvPr>
          <p:cNvSpPr/>
          <p:nvPr/>
        </p:nvSpPr>
        <p:spPr>
          <a:xfrm>
            <a:off x="9167048" y="5900687"/>
            <a:ext cx="672748" cy="649780"/>
          </a:xfrm>
          <a:prstGeom prst="triangle">
            <a:avLst/>
          </a:prstGeom>
          <a:solidFill>
            <a:schemeClr val="accent4">
              <a:lumMod val="40000"/>
              <a:lumOff val="60000"/>
            </a:schemeClr>
          </a:solidFill>
          <a:ln w="44450">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TextBox 22">
            <a:extLst>
              <a:ext uri="{FF2B5EF4-FFF2-40B4-BE49-F238E27FC236}">
                <a16:creationId xmlns:a16="http://schemas.microsoft.com/office/drawing/2014/main" id="{B27F617D-FB0D-3745-A6F0-2519109B453B}"/>
              </a:ext>
            </a:extLst>
          </p:cNvPr>
          <p:cNvSpPr txBox="1"/>
          <p:nvPr/>
        </p:nvSpPr>
        <p:spPr>
          <a:xfrm>
            <a:off x="9260162" y="6146742"/>
            <a:ext cx="484428" cy="338554"/>
          </a:xfrm>
          <a:prstGeom prst="rect">
            <a:avLst/>
          </a:prstGeom>
          <a:noFill/>
          <a:ln>
            <a:noFill/>
          </a:ln>
        </p:spPr>
        <p:txBody>
          <a:bodyPr wrap="none" rtlCol="0">
            <a:spAutoFit/>
          </a:bodyPr>
          <a:lstStyle/>
          <a:p>
            <a:r>
              <a:rPr lang="en-US" sz="1600" dirty="0"/>
              <a:t>Glu</a:t>
            </a:r>
          </a:p>
        </p:txBody>
      </p:sp>
      <mc:AlternateContent xmlns:mc="http://schemas.openxmlformats.org/markup-compatibility/2006" xmlns:p14="http://schemas.microsoft.com/office/powerpoint/2010/main">
        <mc:Choice Requires="p14">
          <p:contentPart p14:bwMode="auto" r:id="rId2">
            <p14:nvContentPartPr>
              <p14:cNvPr id="24" name="Ink 23">
                <a:extLst>
                  <a:ext uri="{FF2B5EF4-FFF2-40B4-BE49-F238E27FC236}">
                    <a16:creationId xmlns:a16="http://schemas.microsoft.com/office/drawing/2014/main" id="{C29FDABD-230C-9A4B-8B19-320C1930FB88}"/>
                  </a:ext>
                </a:extLst>
              </p14:cNvPr>
              <p14:cNvContentPartPr/>
              <p14:nvPr/>
            </p14:nvContentPartPr>
            <p14:xfrm>
              <a:off x="3319918" y="57571"/>
              <a:ext cx="2247487" cy="3130454"/>
            </p14:xfrm>
          </p:contentPart>
        </mc:Choice>
        <mc:Fallback xmlns="">
          <p:pic>
            <p:nvPicPr>
              <p:cNvPr id="24" name="Ink 23">
                <a:extLst>
                  <a:ext uri="{FF2B5EF4-FFF2-40B4-BE49-F238E27FC236}">
                    <a16:creationId xmlns:a16="http://schemas.microsoft.com/office/drawing/2014/main" id="{C29FDABD-230C-9A4B-8B19-320C1930FB88}"/>
                  </a:ext>
                </a:extLst>
              </p:cNvPr>
              <p:cNvPicPr/>
              <p:nvPr/>
            </p:nvPicPr>
            <p:blipFill>
              <a:blip r:embed="rId3"/>
              <a:stretch>
                <a:fillRect/>
              </a:stretch>
            </p:blipFill>
            <p:spPr>
              <a:xfrm>
                <a:off x="3307320" y="44971"/>
                <a:ext cx="2272683" cy="3155293"/>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5" name="Ink 24">
                <a:extLst>
                  <a:ext uri="{FF2B5EF4-FFF2-40B4-BE49-F238E27FC236}">
                    <a16:creationId xmlns:a16="http://schemas.microsoft.com/office/drawing/2014/main" id="{3B19A35C-7F54-484E-AF49-840D5C9BDC25}"/>
                  </a:ext>
                </a:extLst>
              </p14:cNvPr>
              <p14:cNvContentPartPr/>
              <p14:nvPr/>
            </p14:nvContentPartPr>
            <p14:xfrm>
              <a:off x="436410" y="102594"/>
              <a:ext cx="2192868" cy="3054377"/>
            </p14:xfrm>
          </p:contentPart>
        </mc:Choice>
        <mc:Fallback xmlns="">
          <p:pic>
            <p:nvPicPr>
              <p:cNvPr id="25" name="Ink 24">
                <a:extLst>
                  <a:ext uri="{FF2B5EF4-FFF2-40B4-BE49-F238E27FC236}">
                    <a16:creationId xmlns:a16="http://schemas.microsoft.com/office/drawing/2014/main" id="{3B19A35C-7F54-484E-AF49-840D5C9BDC25}"/>
                  </a:ext>
                </a:extLst>
              </p:cNvPr>
              <p:cNvPicPr/>
              <p:nvPr/>
            </p:nvPicPr>
            <p:blipFill>
              <a:blip r:embed="rId5"/>
              <a:stretch>
                <a:fillRect/>
              </a:stretch>
            </p:blipFill>
            <p:spPr>
              <a:xfrm>
                <a:off x="423811" y="89995"/>
                <a:ext cx="2218065" cy="3079215"/>
              </a:xfrm>
              <a:prstGeom prst="rect">
                <a:avLst/>
              </a:prstGeom>
            </p:spPr>
          </p:pic>
        </mc:Fallback>
      </mc:AlternateContent>
      <p:sp>
        <p:nvSpPr>
          <p:cNvPr id="26" name="Rounded Rectangle 25">
            <a:extLst>
              <a:ext uri="{FF2B5EF4-FFF2-40B4-BE49-F238E27FC236}">
                <a16:creationId xmlns:a16="http://schemas.microsoft.com/office/drawing/2014/main" id="{0B8FDB91-DF1F-B046-9C7B-1D65499C4D86}"/>
              </a:ext>
            </a:extLst>
          </p:cNvPr>
          <p:cNvSpPr/>
          <p:nvPr/>
        </p:nvSpPr>
        <p:spPr>
          <a:xfrm>
            <a:off x="3059943" y="5751"/>
            <a:ext cx="2823405" cy="3885891"/>
          </a:xfrm>
          <a:prstGeom prst="roundRect">
            <a:avLst/>
          </a:prstGeom>
          <a:noFill/>
          <a:ln w="508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harter Roman" panose="02040503050506020203" pitchFamily="18" charset="0"/>
            </a:endParaRPr>
          </a:p>
        </p:txBody>
      </p:sp>
      <p:sp>
        <p:nvSpPr>
          <p:cNvPr id="27" name="TextBox 26">
            <a:extLst>
              <a:ext uri="{FF2B5EF4-FFF2-40B4-BE49-F238E27FC236}">
                <a16:creationId xmlns:a16="http://schemas.microsoft.com/office/drawing/2014/main" id="{9301AF72-03C4-2B4E-8C39-29490CE3362F}"/>
              </a:ext>
            </a:extLst>
          </p:cNvPr>
          <p:cNvSpPr txBox="1"/>
          <p:nvPr/>
        </p:nvSpPr>
        <p:spPr>
          <a:xfrm>
            <a:off x="306896" y="3267115"/>
            <a:ext cx="877798" cy="646331"/>
          </a:xfrm>
          <a:prstGeom prst="rect">
            <a:avLst/>
          </a:prstGeom>
          <a:noFill/>
        </p:spPr>
        <p:txBody>
          <a:bodyPr wrap="square" rtlCol="0">
            <a:spAutoFit/>
          </a:bodyPr>
          <a:lstStyle/>
          <a:p>
            <a:r>
              <a:rPr lang="en-US" sz="3600" dirty="0">
                <a:solidFill>
                  <a:srgbClr val="00B050"/>
                </a:solidFill>
                <a:latin typeface="Charter Roman" panose="02040503050506020203" pitchFamily="18" charset="0"/>
              </a:rPr>
              <a:t>IL</a:t>
            </a:r>
          </a:p>
        </p:txBody>
      </p:sp>
      <p:sp>
        <p:nvSpPr>
          <p:cNvPr id="28" name="Rounded Rectangle 27">
            <a:extLst>
              <a:ext uri="{FF2B5EF4-FFF2-40B4-BE49-F238E27FC236}">
                <a16:creationId xmlns:a16="http://schemas.microsoft.com/office/drawing/2014/main" id="{7E46D62C-8801-6C40-BD8E-AAD9B0386B71}"/>
              </a:ext>
            </a:extLst>
          </p:cNvPr>
          <p:cNvSpPr/>
          <p:nvPr/>
        </p:nvSpPr>
        <p:spPr>
          <a:xfrm>
            <a:off x="100470" y="5751"/>
            <a:ext cx="2823405" cy="3885891"/>
          </a:xfrm>
          <a:prstGeom prst="roundRect">
            <a:avLst/>
          </a:prstGeom>
          <a:noFill/>
          <a:ln w="508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harter Roman" panose="02040503050506020203" pitchFamily="18" charset="0"/>
            </a:endParaRPr>
          </a:p>
        </p:txBody>
      </p:sp>
      <p:sp>
        <p:nvSpPr>
          <p:cNvPr id="29" name="TextBox 28">
            <a:extLst>
              <a:ext uri="{FF2B5EF4-FFF2-40B4-BE49-F238E27FC236}">
                <a16:creationId xmlns:a16="http://schemas.microsoft.com/office/drawing/2014/main" id="{81325483-C463-BA45-BA75-454BC8490166}"/>
              </a:ext>
            </a:extLst>
          </p:cNvPr>
          <p:cNvSpPr txBox="1"/>
          <p:nvPr/>
        </p:nvSpPr>
        <p:spPr>
          <a:xfrm>
            <a:off x="3190105" y="3302000"/>
            <a:ext cx="1183073" cy="646331"/>
          </a:xfrm>
          <a:prstGeom prst="rect">
            <a:avLst/>
          </a:prstGeom>
          <a:noFill/>
        </p:spPr>
        <p:txBody>
          <a:bodyPr wrap="square" rtlCol="0">
            <a:spAutoFit/>
          </a:bodyPr>
          <a:lstStyle/>
          <a:p>
            <a:r>
              <a:rPr lang="en-US" sz="3600" dirty="0">
                <a:solidFill>
                  <a:srgbClr val="FF0000"/>
                </a:solidFill>
                <a:latin typeface="Charter Roman" panose="02040503050506020203" pitchFamily="18" charset="0"/>
              </a:rPr>
              <a:t>PrL</a:t>
            </a:r>
          </a:p>
        </p:txBody>
      </p:sp>
      <p:sp>
        <p:nvSpPr>
          <p:cNvPr id="30" name="Triangle 29">
            <a:extLst>
              <a:ext uri="{FF2B5EF4-FFF2-40B4-BE49-F238E27FC236}">
                <a16:creationId xmlns:a16="http://schemas.microsoft.com/office/drawing/2014/main" id="{1470CF9D-0A3B-7442-ABD1-29AFD33DB017}"/>
              </a:ext>
            </a:extLst>
          </p:cNvPr>
          <p:cNvSpPr/>
          <p:nvPr/>
        </p:nvSpPr>
        <p:spPr>
          <a:xfrm rot="10800000">
            <a:off x="1184695" y="2217762"/>
            <a:ext cx="712071" cy="627592"/>
          </a:xfrm>
          <a:prstGeom prst="triangle">
            <a:avLst/>
          </a:prstGeom>
          <a:solidFill>
            <a:schemeClr val="accent4">
              <a:lumMod val="60000"/>
              <a:lumOff val="40000"/>
            </a:schemeClr>
          </a:solidFill>
          <a:ln w="44450">
            <a:solidFill>
              <a:srgbClr val="00B05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7A8EC7F-3241-9C40-B066-9F91CFD1E41B}"/>
              </a:ext>
            </a:extLst>
          </p:cNvPr>
          <p:cNvSpPr txBox="1"/>
          <p:nvPr/>
        </p:nvSpPr>
        <p:spPr>
          <a:xfrm>
            <a:off x="1268568" y="2243288"/>
            <a:ext cx="729799" cy="400110"/>
          </a:xfrm>
          <a:prstGeom prst="rect">
            <a:avLst/>
          </a:prstGeom>
          <a:noFill/>
        </p:spPr>
        <p:txBody>
          <a:bodyPr wrap="square" rtlCol="0">
            <a:spAutoFit/>
          </a:bodyPr>
          <a:lstStyle/>
          <a:p>
            <a:r>
              <a:rPr lang="en-US" sz="2000" dirty="0"/>
              <a:t>Glu</a:t>
            </a:r>
          </a:p>
        </p:txBody>
      </p:sp>
      <p:sp>
        <p:nvSpPr>
          <p:cNvPr id="32" name="Triangle 31">
            <a:extLst>
              <a:ext uri="{FF2B5EF4-FFF2-40B4-BE49-F238E27FC236}">
                <a16:creationId xmlns:a16="http://schemas.microsoft.com/office/drawing/2014/main" id="{2EB4BD79-D241-2F48-839A-3CCC3B13F946}"/>
              </a:ext>
            </a:extLst>
          </p:cNvPr>
          <p:cNvSpPr/>
          <p:nvPr/>
        </p:nvSpPr>
        <p:spPr>
          <a:xfrm rot="10800000">
            <a:off x="4069741" y="2243288"/>
            <a:ext cx="754920" cy="627037"/>
          </a:xfrm>
          <a:prstGeom prst="triangle">
            <a:avLst/>
          </a:prstGeom>
          <a:solidFill>
            <a:schemeClr val="accent4">
              <a:lumMod val="60000"/>
              <a:lumOff val="40000"/>
            </a:schemeClr>
          </a:solidFill>
          <a:ln w="44450">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E926FF12-38CF-8646-97FD-601749266157}"/>
              </a:ext>
            </a:extLst>
          </p:cNvPr>
          <p:cNvSpPr txBox="1"/>
          <p:nvPr/>
        </p:nvSpPr>
        <p:spPr>
          <a:xfrm>
            <a:off x="4148829" y="2231053"/>
            <a:ext cx="662064" cy="400111"/>
          </a:xfrm>
          <a:prstGeom prst="rect">
            <a:avLst/>
          </a:prstGeom>
          <a:noFill/>
        </p:spPr>
        <p:txBody>
          <a:bodyPr wrap="square" rtlCol="0">
            <a:spAutoFit/>
          </a:bodyPr>
          <a:lstStyle/>
          <a:p>
            <a:r>
              <a:rPr lang="en-US" sz="2000" dirty="0"/>
              <a:t>Glu</a:t>
            </a:r>
          </a:p>
        </p:txBody>
      </p:sp>
      <p:sp>
        <p:nvSpPr>
          <p:cNvPr id="12" name="Freeform 11">
            <a:extLst>
              <a:ext uri="{FF2B5EF4-FFF2-40B4-BE49-F238E27FC236}">
                <a16:creationId xmlns:a16="http://schemas.microsoft.com/office/drawing/2014/main" id="{0723EA7B-48D8-F648-93F7-A1EF4C744BA7}"/>
              </a:ext>
            </a:extLst>
          </p:cNvPr>
          <p:cNvSpPr/>
          <p:nvPr/>
        </p:nvSpPr>
        <p:spPr>
          <a:xfrm>
            <a:off x="1540933" y="2844800"/>
            <a:ext cx="6741284" cy="2331833"/>
          </a:xfrm>
          <a:custGeom>
            <a:avLst/>
            <a:gdLst>
              <a:gd name="connsiteX0" fmla="*/ 0 w 6604000"/>
              <a:gd name="connsiteY0" fmla="*/ 0 h 2331833"/>
              <a:gd name="connsiteX1" fmla="*/ 1574800 w 6604000"/>
              <a:gd name="connsiteY1" fmla="*/ 2167467 h 2331833"/>
              <a:gd name="connsiteX2" fmla="*/ 6604000 w 6604000"/>
              <a:gd name="connsiteY2" fmla="*/ 2015067 h 2331833"/>
            </a:gdLst>
            <a:ahLst/>
            <a:cxnLst>
              <a:cxn ang="0">
                <a:pos x="connsiteX0" y="connsiteY0"/>
              </a:cxn>
              <a:cxn ang="0">
                <a:pos x="connsiteX1" y="connsiteY1"/>
              </a:cxn>
              <a:cxn ang="0">
                <a:pos x="connsiteX2" y="connsiteY2"/>
              </a:cxn>
            </a:cxnLst>
            <a:rect l="l" t="t" r="r" b="b"/>
            <a:pathLst>
              <a:path w="6604000" h="2331833">
                <a:moveTo>
                  <a:pt x="0" y="0"/>
                </a:moveTo>
                <a:cubicBezTo>
                  <a:pt x="237066" y="915811"/>
                  <a:pt x="474133" y="1831623"/>
                  <a:pt x="1574800" y="2167467"/>
                </a:cubicBezTo>
                <a:cubicBezTo>
                  <a:pt x="2675467" y="2503312"/>
                  <a:pt x="4639733" y="2259189"/>
                  <a:pt x="6604000" y="2015067"/>
                </a:cubicBezTo>
              </a:path>
            </a:pathLst>
          </a:cu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4E69940E-B8B8-9243-B464-60D447016990}"/>
              </a:ext>
            </a:extLst>
          </p:cNvPr>
          <p:cNvGrpSpPr/>
          <p:nvPr/>
        </p:nvGrpSpPr>
        <p:grpSpPr>
          <a:xfrm rot="6525957">
            <a:off x="8251383" y="4752482"/>
            <a:ext cx="267340" cy="189808"/>
            <a:chOff x="3895549" y="4240960"/>
            <a:chExt cx="133670" cy="94904"/>
          </a:xfrm>
        </p:grpSpPr>
        <p:cxnSp>
          <p:nvCxnSpPr>
            <p:cNvPr id="36" name="Straight Connector 35">
              <a:extLst>
                <a:ext uri="{FF2B5EF4-FFF2-40B4-BE49-F238E27FC236}">
                  <a16:creationId xmlns:a16="http://schemas.microsoft.com/office/drawing/2014/main" id="{C91B1D74-02CB-1F4E-9068-B8B55A4B99DD}"/>
                </a:ext>
              </a:extLst>
            </p:cNvPr>
            <p:cNvCxnSpPr/>
            <p:nvPr/>
          </p:nvCxnSpPr>
          <p:spPr>
            <a:xfrm flipH="1" flipV="1">
              <a:off x="3895549" y="4301532"/>
              <a:ext cx="98671" cy="34332"/>
            </a:xfrm>
            <a:prstGeom prst="line">
              <a:avLst/>
            </a:prstGeom>
            <a:ln w="317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328AFB6-78A7-FE4A-91B9-CC7F60D5C74F}"/>
                </a:ext>
              </a:extLst>
            </p:cNvPr>
            <p:cNvCxnSpPr/>
            <p:nvPr/>
          </p:nvCxnSpPr>
          <p:spPr>
            <a:xfrm flipV="1">
              <a:off x="3994220" y="4240960"/>
              <a:ext cx="34999" cy="91049"/>
            </a:xfrm>
            <a:prstGeom prst="line">
              <a:avLst/>
            </a:prstGeom>
            <a:ln w="31750">
              <a:solidFill>
                <a:srgbClr val="00B050"/>
              </a:solidFill>
              <a:prstDash val="solid"/>
            </a:ln>
          </p:spPr>
          <p:style>
            <a:lnRef idx="1">
              <a:schemeClr val="accent1"/>
            </a:lnRef>
            <a:fillRef idx="0">
              <a:schemeClr val="accent1"/>
            </a:fillRef>
            <a:effectRef idx="0">
              <a:schemeClr val="accent1"/>
            </a:effectRef>
            <a:fontRef idx="minor">
              <a:schemeClr val="tx1"/>
            </a:fontRef>
          </p:style>
        </p:cxnSp>
      </p:grpSp>
      <p:sp>
        <p:nvSpPr>
          <p:cNvPr id="34" name="Freeform 33">
            <a:extLst>
              <a:ext uri="{FF2B5EF4-FFF2-40B4-BE49-F238E27FC236}">
                <a16:creationId xmlns:a16="http://schemas.microsoft.com/office/drawing/2014/main" id="{BFB1C08E-D929-154F-9916-BF2FCEB7D485}"/>
              </a:ext>
            </a:extLst>
          </p:cNvPr>
          <p:cNvSpPr/>
          <p:nvPr/>
        </p:nvSpPr>
        <p:spPr>
          <a:xfrm>
            <a:off x="4426580" y="2827867"/>
            <a:ext cx="4546786" cy="3435012"/>
          </a:xfrm>
          <a:custGeom>
            <a:avLst/>
            <a:gdLst>
              <a:gd name="connsiteX0" fmla="*/ 0 w 4436533"/>
              <a:gd name="connsiteY0" fmla="*/ 0 h 3424919"/>
              <a:gd name="connsiteX1" fmla="*/ 1134533 w 4436533"/>
              <a:gd name="connsiteY1" fmla="*/ 2878666 h 3424919"/>
              <a:gd name="connsiteX2" fmla="*/ 4436533 w 4436533"/>
              <a:gd name="connsiteY2" fmla="*/ 3420533 h 3424919"/>
            </a:gdLst>
            <a:ahLst/>
            <a:cxnLst>
              <a:cxn ang="0">
                <a:pos x="connsiteX0" y="connsiteY0"/>
              </a:cxn>
              <a:cxn ang="0">
                <a:pos x="connsiteX1" y="connsiteY1"/>
              </a:cxn>
              <a:cxn ang="0">
                <a:pos x="connsiteX2" y="connsiteY2"/>
              </a:cxn>
            </a:cxnLst>
            <a:rect l="l" t="t" r="r" b="b"/>
            <a:pathLst>
              <a:path w="4436533" h="3424919">
                <a:moveTo>
                  <a:pt x="0" y="0"/>
                </a:moveTo>
                <a:cubicBezTo>
                  <a:pt x="197555" y="1154288"/>
                  <a:pt x="395111" y="2308577"/>
                  <a:pt x="1134533" y="2878666"/>
                </a:cubicBezTo>
                <a:cubicBezTo>
                  <a:pt x="1873955" y="3448755"/>
                  <a:pt x="3155244" y="3434644"/>
                  <a:pt x="4436533" y="3420533"/>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 name="Group 38">
            <a:extLst>
              <a:ext uri="{FF2B5EF4-FFF2-40B4-BE49-F238E27FC236}">
                <a16:creationId xmlns:a16="http://schemas.microsoft.com/office/drawing/2014/main" id="{F861DCF1-66FD-A54C-8388-660B1560B6F9}"/>
              </a:ext>
            </a:extLst>
          </p:cNvPr>
          <p:cNvGrpSpPr/>
          <p:nvPr/>
        </p:nvGrpSpPr>
        <p:grpSpPr>
          <a:xfrm rot="6372532">
            <a:off x="8972099" y="6131174"/>
            <a:ext cx="267340" cy="189808"/>
            <a:chOff x="3895549" y="4240960"/>
            <a:chExt cx="133670" cy="94904"/>
          </a:xfrm>
        </p:grpSpPr>
        <p:cxnSp>
          <p:nvCxnSpPr>
            <p:cNvPr id="40" name="Straight Connector 39">
              <a:extLst>
                <a:ext uri="{FF2B5EF4-FFF2-40B4-BE49-F238E27FC236}">
                  <a16:creationId xmlns:a16="http://schemas.microsoft.com/office/drawing/2014/main" id="{474EA916-3CE5-DA45-8F93-3089B22548C9}"/>
                </a:ext>
              </a:extLst>
            </p:cNvPr>
            <p:cNvCxnSpPr/>
            <p:nvPr/>
          </p:nvCxnSpPr>
          <p:spPr>
            <a:xfrm flipH="1" flipV="1">
              <a:off x="3895549" y="4301532"/>
              <a:ext cx="98671" cy="34332"/>
            </a:xfrm>
            <a:prstGeom prst="line">
              <a:avLst/>
            </a:prstGeom>
            <a:ln w="317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0900F4C-9A7E-2445-9589-F48DD8A934BD}"/>
                </a:ext>
              </a:extLst>
            </p:cNvPr>
            <p:cNvCxnSpPr/>
            <p:nvPr/>
          </p:nvCxnSpPr>
          <p:spPr>
            <a:xfrm flipV="1">
              <a:off x="3994220" y="4240960"/>
              <a:ext cx="34999" cy="91049"/>
            </a:xfrm>
            <a:prstGeom prst="line">
              <a:avLst/>
            </a:prstGeom>
            <a:ln w="3175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sp>
        <p:nvSpPr>
          <p:cNvPr id="38" name="Freeform 37">
            <a:extLst>
              <a:ext uri="{FF2B5EF4-FFF2-40B4-BE49-F238E27FC236}">
                <a16:creationId xmlns:a16="http://schemas.microsoft.com/office/drawing/2014/main" id="{142B0357-EF72-944C-9F6B-8779CDEFA665}"/>
              </a:ext>
            </a:extLst>
          </p:cNvPr>
          <p:cNvSpPr/>
          <p:nvPr/>
        </p:nvSpPr>
        <p:spPr>
          <a:xfrm>
            <a:off x="5134337" y="3341914"/>
            <a:ext cx="4319487" cy="2456764"/>
          </a:xfrm>
          <a:custGeom>
            <a:avLst/>
            <a:gdLst>
              <a:gd name="connsiteX0" fmla="*/ 4284133 w 4284133"/>
              <a:gd name="connsiteY0" fmla="*/ 2404533 h 2444198"/>
              <a:gd name="connsiteX1" fmla="*/ 1337733 w 4284133"/>
              <a:gd name="connsiteY1" fmla="*/ 2116667 h 2444198"/>
              <a:gd name="connsiteX2" fmla="*/ 0 w 4284133"/>
              <a:gd name="connsiteY2" fmla="*/ 0 h 2444198"/>
            </a:gdLst>
            <a:ahLst/>
            <a:cxnLst>
              <a:cxn ang="0">
                <a:pos x="connsiteX0" y="connsiteY0"/>
              </a:cxn>
              <a:cxn ang="0">
                <a:pos x="connsiteX1" y="connsiteY1"/>
              </a:cxn>
              <a:cxn ang="0">
                <a:pos x="connsiteX2" y="connsiteY2"/>
              </a:cxn>
            </a:cxnLst>
            <a:rect l="l" t="t" r="r" b="b"/>
            <a:pathLst>
              <a:path w="4284133" h="2444198">
                <a:moveTo>
                  <a:pt x="4284133" y="2404533"/>
                </a:moveTo>
                <a:cubicBezTo>
                  <a:pt x="3167944" y="2460978"/>
                  <a:pt x="2051755" y="2517423"/>
                  <a:pt x="1337733" y="2116667"/>
                </a:cubicBezTo>
                <a:cubicBezTo>
                  <a:pt x="623711" y="1715911"/>
                  <a:pt x="311855" y="857955"/>
                  <a:pt x="0" y="0"/>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F0485A82-4110-4B40-8E41-C8BE82EEE2A9}"/>
              </a:ext>
            </a:extLst>
          </p:cNvPr>
          <p:cNvGrpSpPr/>
          <p:nvPr/>
        </p:nvGrpSpPr>
        <p:grpSpPr>
          <a:xfrm rot="1237759">
            <a:off x="4979202" y="3140647"/>
            <a:ext cx="267340" cy="189808"/>
            <a:chOff x="3895549" y="4240960"/>
            <a:chExt cx="133670" cy="94904"/>
          </a:xfrm>
        </p:grpSpPr>
        <p:cxnSp>
          <p:nvCxnSpPr>
            <p:cNvPr id="44" name="Straight Connector 43">
              <a:extLst>
                <a:ext uri="{FF2B5EF4-FFF2-40B4-BE49-F238E27FC236}">
                  <a16:creationId xmlns:a16="http://schemas.microsoft.com/office/drawing/2014/main" id="{DDF0CCCC-4918-374D-9CC9-5EBB76472072}"/>
                </a:ext>
              </a:extLst>
            </p:cNvPr>
            <p:cNvCxnSpPr/>
            <p:nvPr/>
          </p:nvCxnSpPr>
          <p:spPr>
            <a:xfrm flipH="1" flipV="1">
              <a:off x="3895549" y="4301532"/>
              <a:ext cx="98671" cy="34332"/>
            </a:xfrm>
            <a:prstGeom prst="line">
              <a:avLst/>
            </a:prstGeom>
            <a:ln w="317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5A3E038-98C3-B946-8572-926F4AA4BCFA}"/>
                </a:ext>
              </a:extLst>
            </p:cNvPr>
            <p:cNvCxnSpPr/>
            <p:nvPr/>
          </p:nvCxnSpPr>
          <p:spPr>
            <a:xfrm flipV="1">
              <a:off x="3994220" y="4240960"/>
              <a:ext cx="34999" cy="91049"/>
            </a:xfrm>
            <a:prstGeom prst="line">
              <a:avLst/>
            </a:prstGeom>
            <a:ln w="3175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F4A44A57-B5F8-C94C-8B6E-263AF488C9B1}"/>
              </a:ext>
            </a:extLst>
          </p:cNvPr>
          <p:cNvSpPr txBox="1"/>
          <p:nvPr/>
        </p:nvSpPr>
        <p:spPr>
          <a:xfrm>
            <a:off x="10798723" y="4866340"/>
            <a:ext cx="1215782" cy="1200329"/>
          </a:xfrm>
          <a:prstGeom prst="rect">
            <a:avLst/>
          </a:prstGeom>
          <a:noFill/>
        </p:spPr>
        <p:txBody>
          <a:bodyPr wrap="none" rtlCol="0">
            <a:spAutoFit/>
          </a:bodyPr>
          <a:lstStyle/>
          <a:p>
            <a:pPr algn="ctr"/>
            <a:r>
              <a:rPr lang="en-US" dirty="0">
                <a:solidFill>
                  <a:srgbClr val="FF0000"/>
                </a:solidFill>
              </a:rPr>
              <a:t>Anxious</a:t>
            </a:r>
            <a:endParaRPr lang="en-US" sz="1600" dirty="0">
              <a:solidFill>
                <a:srgbClr val="FF0000"/>
              </a:solidFill>
            </a:endParaRPr>
          </a:p>
          <a:p>
            <a:pPr algn="ctr"/>
            <a:r>
              <a:rPr lang="en-US" dirty="0">
                <a:solidFill>
                  <a:srgbClr val="FF0000"/>
                </a:solidFill>
              </a:rPr>
              <a:t> +</a:t>
            </a:r>
          </a:p>
          <a:p>
            <a:pPr algn="ctr"/>
            <a:r>
              <a:rPr lang="en-US" dirty="0">
                <a:solidFill>
                  <a:srgbClr val="FF0000"/>
                </a:solidFill>
              </a:rPr>
              <a:t>Depressive</a:t>
            </a:r>
          </a:p>
          <a:p>
            <a:pPr algn="ctr"/>
            <a:r>
              <a:rPr lang="en-US" dirty="0">
                <a:solidFill>
                  <a:srgbClr val="FF0000"/>
                </a:solidFill>
              </a:rPr>
              <a:t> Behavior</a:t>
            </a:r>
          </a:p>
        </p:txBody>
      </p:sp>
      <p:sp>
        <p:nvSpPr>
          <p:cNvPr id="48" name="TextBox 47">
            <a:extLst>
              <a:ext uri="{FF2B5EF4-FFF2-40B4-BE49-F238E27FC236}">
                <a16:creationId xmlns:a16="http://schemas.microsoft.com/office/drawing/2014/main" id="{EB05C620-168F-8B45-9CBA-4AB6A67D5AAB}"/>
              </a:ext>
            </a:extLst>
          </p:cNvPr>
          <p:cNvSpPr txBox="1"/>
          <p:nvPr/>
        </p:nvSpPr>
        <p:spPr>
          <a:xfrm>
            <a:off x="10223510" y="3815536"/>
            <a:ext cx="1196353" cy="646331"/>
          </a:xfrm>
          <a:prstGeom prst="rect">
            <a:avLst/>
          </a:prstGeom>
          <a:noFill/>
        </p:spPr>
        <p:txBody>
          <a:bodyPr wrap="none" rtlCol="0">
            <a:spAutoFit/>
          </a:bodyPr>
          <a:lstStyle/>
          <a:p>
            <a:r>
              <a:rPr lang="en-US" dirty="0">
                <a:solidFill>
                  <a:srgbClr val="00B050"/>
                </a:solidFill>
              </a:rPr>
              <a:t>Anti-stress</a:t>
            </a:r>
          </a:p>
          <a:p>
            <a:pPr algn="ctr"/>
            <a:r>
              <a:rPr lang="en-US" dirty="0">
                <a:solidFill>
                  <a:srgbClr val="00B050"/>
                </a:solidFill>
              </a:rPr>
              <a:t>Behavior</a:t>
            </a:r>
          </a:p>
        </p:txBody>
      </p:sp>
      <p:grpSp>
        <p:nvGrpSpPr>
          <p:cNvPr id="50" name="Group 49">
            <a:extLst>
              <a:ext uri="{FF2B5EF4-FFF2-40B4-BE49-F238E27FC236}">
                <a16:creationId xmlns:a16="http://schemas.microsoft.com/office/drawing/2014/main" id="{2E431BE4-417C-374C-8EC4-93B53FB90B04}"/>
              </a:ext>
            </a:extLst>
          </p:cNvPr>
          <p:cNvGrpSpPr/>
          <p:nvPr/>
        </p:nvGrpSpPr>
        <p:grpSpPr>
          <a:xfrm rot="1142106">
            <a:off x="2237900" y="3145407"/>
            <a:ext cx="267340" cy="189808"/>
            <a:chOff x="3895549" y="4240960"/>
            <a:chExt cx="133670" cy="94904"/>
          </a:xfrm>
        </p:grpSpPr>
        <p:cxnSp>
          <p:nvCxnSpPr>
            <p:cNvPr id="51" name="Straight Connector 50">
              <a:extLst>
                <a:ext uri="{FF2B5EF4-FFF2-40B4-BE49-F238E27FC236}">
                  <a16:creationId xmlns:a16="http://schemas.microsoft.com/office/drawing/2014/main" id="{D6456968-1440-D544-B31D-5B583F84DCE0}"/>
                </a:ext>
              </a:extLst>
            </p:cNvPr>
            <p:cNvCxnSpPr/>
            <p:nvPr/>
          </p:nvCxnSpPr>
          <p:spPr>
            <a:xfrm flipH="1" flipV="1">
              <a:off x="3895549" y="4301532"/>
              <a:ext cx="98671" cy="34332"/>
            </a:xfrm>
            <a:prstGeom prst="line">
              <a:avLst/>
            </a:prstGeom>
            <a:ln w="317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2C2243E-F50E-8A49-A315-069F2DF1FE0D}"/>
                </a:ext>
              </a:extLst>
            </p:cNvPr>
            <p:cNvCxnSpPr/>
            <p:nvPr/>
          </p:nvCxnSpPr>
          <p:spPr>
            <a:xfrm flipV="1">
              <a:off x="3994220" y="4240960"/>
              <a:ext cx="34999" cy="91049"/>
            </a:xfrm>
            <a:prstGeom prst="line">
              <a:avLst/>
            </a:prstGeom>
            <a:ln w="31750">
              <a:solidFill>
                <a:srgbClr val="00B050"/>
              </a:solidFill>
              <a:prstDash val="solid"/>
            </a:ln>
          </p:spPr>
          <p:style>
            <a:lnRef idx="1">
              <a:schemeClr val="accent1"/>
            </a:lnRef>
            <a:fillRef idx="0">
              <a:schemeClr val="accent1"/>
            </a:fillRef>
            <a:effectRef idx="0">
              <a:schemeClr val="accent1"/>
            </a:effectRef>
            <a:fontRef idx="minor">
              <a:schemeClr val="tx1"/>
            </a:fontRef>
          </p:style>
        </p:cxnSp>
      </p:grpSp>
      <p:sp>
        <p:nvSpPr>
          <p:cNvPr id="49" name="Freeform 48">
            <a:extLst>
              <a:ext uri="{FF2B5EF4-FFF2-40B4-BE49-F238E27FC236}">
                <a16:creationId xmlns:a16="http://schemas.microsoft.com/office/drawing/2014/main" id="{647139BD-0521-7D41-9F8C-0CB1D1C637DF}"/>
              </a:ext>
            </a:extLst>
          </p:cNvPr>
          <p:cNvSpPr/>
          <p:nvPr/>
        </p:nvSpPr>
        <p:spPr>
          <a:xfrm>
            <a:off x="8822267" y="4093703"/>
            <a:ext cx="1127691" cy="292030"/>
          </a:xfrm>
          <a:custGeom>
            <a:avLst/>
            <a:gdLst>
              <a:gd name="connsiteX0" fmla="*/ 0 w 1127691"/>
              <a:gd name="connsiteY0" fmla="*/ 292030 h 292030"/>
              <a:gd name="connsiteX1" fmla="*/ 999066 w 1127691"/>
              <a:gd name="connsiteY1" fmla="*/ 21097 h 292030"/>
              <a:gd name="connsiteX2" fmla="*/ 1083733 w 1127691"/>
              <a:gd name="connsiteY2" fmla="*/ 38030 h 292030"/>
            </a:gdLst>
            <a:ahLst/>
            <a:cxnLst>
              <a:cxn ang="0">
                <a:pos x="connsiteX0" y="connsiteY0"/>
              </a:cxn>
              <a:cxn ang="0">
                <a:pos x="connsiteX1" y="connsiteY1"/>
              </a:cxn>
              <a:cxn ang="0">
                <a:pos x="connsiteX2" y="connsiteY2"/>
              </a:cxn>
            </a:cxnLst>
            <a:rect l="l" t="t" r="r" b="b"/>
            <a:pathLst>
              <a:path w="1127691" h="292030">
                <a:moveTo>
                  <a:pt x="0" y="292030"/>
                </a:moveTo>
                <a:lnTo>
                  <a:pt x="999066" y="21097"/>
                </a:lnTo>
                <a:cubicBezTo>
                  <a:pt x="1179688" y="-21236"/>
                  <a:pt x="1131710" y="8397"/>
                  <a:pt x="1083733" y="38030"/>
                </a:cubicBezTo>
              </a:path>
            </a:pathLst>
          </a:cu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0BBACE2B-0FE5-6A49-8725-34CD8BCA20E4}"/>
              </a:ext>
            </a:extLst>
          </p:cNvPr>
          <p:cNvGrpSpPr/>
          <p:nvPr/>
        </p:nvGrpSpPr>
        <p:grpSpPr>
          <a:xfrm rot="6024697">
            <a:off x="9900749" y="3973721"/>
            <a:ext cx="267340" cy="189808"/>
            <a:chOff x="3895549" y="4240960"/>
            <a:chExt cx="133670" cy="94904"/>
          </a:xfrm>
        </p:grpSpPr>
        <p:cxnSp>
          <p:nvCxnSpPr>
            <p:cNvPr id="55" name="Straight Connector 54">
              <a:extLst>
                <a:ext uri="{FF2B5EF4-FFF2-40B4-BE49-F238E27FC236}">
                  <a16:creationId xmlns:a16="http://schemas.microsoft.com/office/drawing/2014/main" id="{A3D2F518-164F-CD41-A706-4C19BF3EE514}"/>
                </a:ext>
              </a:extLst>
            </p:cNvPr>
            <p:cNvCxnSpPr/>
            <p:nvPr/>
          </p:nvCxnSpPr>
          <p:spPr>
            <a:xfrm flipH="1" flipV="1">
              <a:off x="3895549" y="4301532"/>
              <a:ext cx="98671" cy="34332"/>
            </a:xfrm>
            <a:prstGeom prst="line">
              <a:avLst/>
            </a:prstGeom>
            <a:ln w="317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86895BE-E4E6-DF42-B4E9-F28F643C9D76}"/>
                </a:ext>
              </a:extLst>
            </p:cNvPr>
            <p:cNvCxnSpPr/>
            <p:nvPr/>
          </p:nvCxnSpPr>
          <p:spPr>
            <a:xfrm flipV="1">
              <a:off x="3994220" y="4240960"/>
              <a:ext cx="34999" cy="91049"/>
            </a:xfrm>
            <a:prstGeom prst="line">
              <a:avLst/>
            </a:prstGeom>
            <a:ln w="31750">
              <a:solidFill>
                <a:srgbClr val="00B050"/>
              </a:solidFill>
              <a:prstDash val="solid"/>
            </a:ln>
          </p:spPr>
          <p:style>
            <a:lnRef idx="1">
              <a:schemeClr val="accent1"/>
            </a:lnRef>
            <a:fillRef idx="0">
              <a:schemeClr val="accent1"/>
            </a:fillRef>
            <a:effectRef idx="0">
              <a:schemeClr val="accent1"/>
            </a:effectRef>
            <a:fontRef idx="minor">
              <a:schemeClr val="tx1"/>
            </a:fontRef>
          </p:style>
        </p:cxnSp>
      </p:grpSp>
      <p:sp>
        <p:nvSpPr>
          <p:cNvPr id="57" name="Freeform 56">
            <a:extLst>
              <a:ext uri="{FF2B5EF4-FFF2-40B4-BE49-F238E27FC236}">
                <a16:creationId xmlns:a16="http://schemas.microsoft.com/office/drawing/2014/main" id="{D6A02EB0-DF9A-E34F-9F3C-8C49AB6C6546}"/>
              </a:ext>
            </a:extLst>
          </p:cNvPr>
          <p:cNvSpPr/>
          <p:nvPr/>
        </p:nvSpPr>
        <p:spPr>
          <a:xfrm>
            <a:off x="9447716" y="5463370"/>
            <a:ext cx="1127691" cy="292030"/>
          </a:xfrm>
          <a:custGeom>
            <a:avLst/>
            <a:gdLst>
              <a:gd name="connsiteX0" fmla="*/ 0 w 1127691"/>
              <a:gd name="connsiteY0" fmla="*/ 292030 h 292030"/>
              <a:gd name="connsiteX1" fmla="*/ 999066 w 1127691"/>
              <a:gd name="connsiteY1" fmla="*/ 21097 h 292030"/>
              <a:gd name="connsiteX2" fmla="*/ 1083733 w 1127691"/>
              <a:gd name="connsiteY2" fmla="*/ 38030 h 292030"/>
            </a:gdLst>
            <a:ahLst/>
            <a:cxnLst>
              <a:cxn ang="0">
                <a:pos x="connsiteX0" y="connsiteY0"/>
              </a:cxn>
              <a:cxn ang="0">
                <a:pos x="connsiteX1" y="connsiteY1"/>
              </a:cxn>
              <a:cxn ang="0">
                <a:pos x="connsiteX2" y="connsiteY2"/>
              </a:cxn>
            </a:cxnLst>
            <a:rect l="l" t="t" r="r" b="b"/>
            <a:pathLst>
              <a:path w="1127691" h="292030">
                <a:moveTo>
                  <a:pt x="0" y="292030"/>
                </a:moveTo>
                <a:lnTo>
                  <a:pt x="999066" y="21097"/>
                </a:lnTo>
                <a:cubicBezTo>
                  <a:pt x="1179688" y="-21236"/>
                  <a:pt x="1131710" y="8397"/>
                  <a:pt x="1083733" y="38030"/>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D0F65949-833A-E74E-A946-F01D8BF5FD2F}"/>
              </a:ext>
            </a:extLst>
          </p:cNvPr>
          <p:cNvGrpSpPr/>
          <p:nvPr/>
        </p:nvGrpSpPr>
        <p:grpSpPr>
          <a:xfrm rot="5400000">
            <a:off x="10524026" y="5337912"/>
            <a:ext cx="267340" cy="189808"/>
            <a:chOff x="3895549" y="4240960"/>
            <a:chExt cx="133670" cy="94904"/>
          </a:xfrm>
        </p:grpSpPr>
        <p:cxnSp>
          <p:nvCxnSpPr>
            <p:cNvPr id="59" name="Straight Connector 58">
              <a:extLst>
                <a:ext uri="{FF2B5EF4-FFF2-40B4-BE49-F238E27FC236}">
                  <a16:creationId xmlns:a16="http://schemas.microsoft.com/office/drawing/2014/main" id="{2E4F89FE-E309-0A43-9CD0-DEDDCF353C56}"/>
                </a:ext>
              </a:extLst>
            </p:cNvPr>
            <p:cNvCxnSpPr/>
            <p:nvPr/>
          </p:nvCxnSpPr>
          <p:spPr>
            <a:xfrm flipH="1" flipV="1">
              <a:off x="3895549" y="4301532"/>
              <a:ext cx="98671" cy="34332"/>
            </a:xfrm>
            <a:prstGeom prst="line">
              <a:avLst/>
            </a:prstGeom>
            <a:ln w="317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0AFE3C2-5B2C-8A4D-AE2C-C14302F58DB1}"/>
                </a:ext>
              </a:extLst>
            </p:cNvPr>
            <p:cNvCxnSpPr/>
            <p:nvPr/>
          </p:nvCxnSpPr>
          <p:spPr>
            <a:xfrm flipV="1">
              <a:off x="3994220" y="4240960"/>
              <a:ext cx="34999" cy="91049"/>
            </a:xfrm>
            <a:prstGeom prst="line">
              <a:avLst/>
            </a:prstGeom>
            <a:ln w="3175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sp>
        <p:nvSpPr>
          <p:cNvPr id="61" name="Explosion 1 60">
            <a:extLst>
              <a:ext uri="{FF2B5EF4-FFF2-40B4-BE49-F238E27FC236}">
                <a16:creationId xmlns:a16="http://schemas.microsoft.com/office/drawing/2014/main" id="{449CE82D-4480-824E-8672-6445B4FEABCB}"/>
              </a:ext>
            </a:extLst>
          </p:cNvPr>
          <p:cNvSpPr/>
          <p:nvPr/>
        </p:nvSpPr>
        <p:spPr>
          <a:xfrm>
            <a:off x="4913140" y="3057844"/>
            <a:ext cx="457200" cy="516800"/>
          </a:xfrm>
          <a:prstGeom prst="irregularSeal1">
            <a:avLst/>
          </a:prstGeom>
          <a:noFill/>
          <a:ln w="25400">
            <a:solidFill>
              <a:srgbClr val="FC87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Explosion 1 61">
            <a:extLst>
              <a:ext uri="{FF2B5EF4-FFF2-40B4-BE49-F238E27FC236}">
                <a16:creationId xmlns:a16="http://schemas.microsoft.com/office/drawing/2014/main" id="{3A265868-3668-9A43-9828-2C0689BD8F2D}"/>
              </a:ext>
            </a:extLst>
          </p:cNvPr>
          <p:cNvSpPr/>
          <p:nvPr/>
        </p:nvSpPr>
        <p:spPr>
          <a:xfrm>
            <a:off x="8853022" y="5968496"/>
            <a:ext cx="457200" cy="516800"/>
          </a:xfrm>
          <a:prstGeom prst="irregularSeal1">
            <a:avLst/>
          </a:prstGeom>
          <a:noFill/>
          <a:ln w="25400">
            <a:solidFill>
              <a:srgbClr val="FC87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Explosion 1 62">
            <a:extLst>
              <a:ext uri="{FF2B5EF4-FFF2-40B4-BE49-F238E27FC236}">
                <a16:creationId xmlns:a16="http://schemas.microsoft.com/office/drawing/2014/main" id="{98FB759A-006D-2543-AA57-84B256EC909C}"/>
              </a:ext>
            </a:extLst>
          </p:cNvPr>
          <p:cNvSpPr/>
          <p:nvPr/>
        </p:nvSpPr>
        <p:spPr>
          <a:xfrm rot="476711">
            <a:off x="10412403" y="5204970"/>
            <a:ext cx="457200" cy="516800"/>
          </a:xfrm>
          <a:prstGeom prst="irregularSeal1">
            <a:avLst/>
          </a:prstGeom>
          <a:noFill/>
          <a:ln w="25400">
            <a:solidFill>
              <a:srgbClr val="FC87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Explosion 1 64">
            <a:extLst>
              <a:ext uri="{FF2B5EF4-FFF2-40B4-BE49-F238E27FC236}">
                <a16:creationId xmlns:a16="http://schemas.microsoft.com/office/drawing/2014/main" id="{7F336925-9413-BF4C-BF4B-BB7E33EFAD56}"/>
              </a:ext>
            </a:extLst>
          </p:cNvPr>
          <p:cNvSpPr/>
          <p:nvPr/>
        </p:nvSpPr>
        <p:spPr>
          <a:xfrm>
            <a:off x="2166884" y="2977153"/>
            <a:ext cx="457200" cy="516800"/>
          </a:xfrm>
          <a:prstGeom prst="irregularSeal1">
            <a:avLst/>
          </a:prstGeom>
          <a:noFill/>
          <a:ln w="25400">
            <a:solidFill>
              <a:srgbClr val="FC87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Explosion 1 65">
            <a:extLst>
              <a:ext uri="{FF2B5EF4-FFF2-40B4-BE49-F238E27FC236}">
                <a16:creationId xmlns:a16="http://schemas.microsoft.com/office/drawing/2014/main" id="{5BC20000-38B3-C041-8A91-FBA132C1F59D}"/>
              </a:ext>
            </a:extLst>
          </p:cNvPr>
          <p:cNvSpPr/>
          <p:nvPr/>
        </p:nvSpPr>
        <p:spPr>
          <a:xfrm>
            <a:off x="8081537" y="4609041"/>
            <a:ext cx="457200" cy="516800"/>
          </a:xfrm>
          <a:prstGeom prst="irregularSeal1">
            <a:avLst/>
          </a:prstGeom>
          <a:noFill/>
          <a:ln w="25400">
            <a:solidFill>
              <a:srgbClr val="FC87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Explosion 1 66">
            <a:extLst>
              <a:ext uri="{FF2B5EF4-FFF2-40B4-BE49-F238E27FC236}">
                <a16:creationId xmlns:a16="http://schemas.microsoft.com/office/drawing/2014/main" id="{6BFA87D4-FB4B-9D44-9A54-712E37EF3525}"/>
              </a:ext>
            </a:extLst>
          </p:cNvPr>
          <p:cNvSpPr/>
          <p:nvPr/>
        </p:nvSpPr>
        <p:spPr>
          <a:xfrm>
            <a:off x="9767182" y="3820048"/>
            <a:ext cx="457200" cy="516800"/>
          </a:xfrm>
          <a:prstGeom prst="irregularSeal1">
            <a:avLst/>
          </a:prstGeom>
          <a:noFill/>
          <a:ln w="25400">
            <a:solidFill>
              <a:srgbClr val="FC87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a:extLst>
              <a:ext uri="{FF2B5EF4-FFF2-40B4-BE49-F238E27FC236}">
                <a16:creationId xmlns:a16="http://schemas.microsoft.com/office/drawing/2014/main" id="{EF114E9E-5200-F342-AE64-907193B8E06C}"/>
              </a:ext>
            </a:extLst>
          </p:cNvPr>
          <p:cNvSpPr/>
          <p:nvPr/>
        </p:nvSpPr>
        <p:spPr>
          <a:xfrm>
            <a:off x="2390655" y="3341914"/>
            <a:ext cx="6406312" cy="1449586"/>
          </a:xfrm>
          <a:custGeom>
            <a:avLst/>
            <a:gdLst>
              <a:gd name="connsiteX0" fmla="*/ 6405002 w 6406312"/>
              <a:gd name="connsiteY0" fmla="*/ 1055915 h 1449586"/>
              <a:gd name="connsiteX1" fmla="*/ 5828059 w 6406312"/>
              <a:gd name="connsiteY1" fmla="*/ 957943 h 1449586"/>
              <a:gd name="connsiteX2" fmla="*/ 2867145 w 6406312"/>
              <a:gd name="connsiteY2" fmla="*/ 1447800 h 1449586"/>
              <a:gd name="connsiteX3" fmla="*/ 406974 w 6406312"/>
              <a:gd name="connsiteY3" fmla="*/ 1077686 h 1449586"/>
              <a:gd name="connsiteX4" fmla="*/ 4202 w 6406312"/>
              <a:gd name="connsiteY4" fmla="*/ 0 h 1449586"/>
              <a:gd name="connsiteX5" fmla="*/ 4202 w 6406312"/>
              <a:gd name="connsiteY5" fmla="*/ 0 h 144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6312" h="1449586">
                <a:moveTo>
                  <a:pt x="6405002" y="1055915"/>
                </a:moveTo>
                <a:cubicBezTo>
                  <a:pt x="6411352" y="974272"/>
                  <a:pt x="6417702" y="892629"/>
                  <a:pt x="5828059" y="957943"/>
                </a:cubicBezTo>
                <a:cubicBezTo>
                  <a:pt x="5238416" y="1023257"/>
                  <a:pt x="3770659" y="1427843"/>
                  <a:pt x="2867145" y="1447800"/>
                </a:cubicBezTo>
                <a:cubicBezTo>
                  <a:pt x="1963631" y="1467757"/>
                  <a:pt x="884131" y="1318986"/>
                  <a:pt x="406974" y="1077686"/>
                </a:cubicBezTo>
                <a:cubicBezTo>
                  <a:pt x="-70183" y="836386"/>
                  <a:pt x="4202" y="0"/>
                  <a:pt x="4202" y="0"/>
                </a:cubicBezTo>
                <a:lnTo>
                  <a:pt x="4202" y="0"/>
                </a:ln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EFD50C5-08F6-8348-9D57-3C0350CAC8BE}"/>
              </a:ext>
            </a:extLst>
          </p:cNvPr>
          <p:cNvCxnSpPr>
            <a:cxnSpLocks/>
            <a:stCxn id="22" idx="0"/>
            <a:endCxn id="57" idx="0"/>
          </p:cNvCxnSpPr>
          <p:nvPr/>
        </p:nvCxnSpPr>
        <p:spPr>
          <a:xfrm flipH="1" flipV="1">
            <a:off x="9447716" y="5755400"/>
            <a:ext cx="55706" cy="145287"/>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2643825"/>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xit" presetSubtype="4" fill="hold" grpId="1" nodeType="clickEffect">
                                  <p:stCondLst>
                                    <p:cond delay="0"/>
                                  </p:stCondLst>
                                  <p:childTnLst>
                                    <p:animEffect transition="out" filter="wipe(down)">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22" presetClass="exit" presetSubtype="4" fill="hold" nodeType="withEffect">
                                  <p:stCondLst>
                                    <p:cond delay="0"/>
                                  </p:stCondLst>
                                  <p:childTnLst>
                                    <p:animEffect transition="out" filter="wipe(down)">
                                      <p:cBhvr>
                                        <p:cTn id="45" dur="500"/>
                                        <p:tgtEl>
                                          <p:spTgt spid="43"/>
                                        </p:tgtEl>
                                      </p:cBhvr>
                                    </p:animEffect>
                                    <p:set>
                                      <p:cBhvr>
                                        <p:cTn id="46" dur="1" fill="hold">
                                          <p:stCondLst>
                                            <p:cond delay="499"/>
                                          </p:stCondLst>
                                        </p:cTn>
                                        <p:tgtEl>
                                          <p:spTgt spid="43"/>
                                        </p:tgtEl>
                                        <p:attrNameLst>
                                          <p:attrName>style.visibility</p:attrName>
                                        </p:attrNameLst>
                                      </p:cBhvr>
                                      <p:to>
                                        <p:strVal val="hidden"/>
                                      </p:to>
                                    </p:set>
                                  </p:childTnLst>
                                </p:cTn>
                              </p:par>
                              <p:par>
                                <p:cTn id="47" presetID="22" presetClass="exit" presetSubtype="4" fill="hold" grpId="1" nodeType="withEffect">
                                  <p:stCondLst>
                                    <p:cond delay="0"/>
                                  </p:stCondLst>
                                  <p:childTnLst>
                                    <p:animEffect transition="out" filter="wipe(down)">
                                      <p:cBhvr>
                                        <p:cTn id="48" dur="500"/>
                                        <p:tgtEl>
                                          <p:spTgt spid="61"/>
                                        </p:tgtEl>
                                      </p:cBhvr>
                                    </p:animEffect>
                                    <p:set>
                                      <p:cBhvr>
                                        <p:cTn id="49" dur="1" fill="hold">
                                          <p:stCondLst>
                                            <p:cond delay="499"/>
                                          </p:stCondLst>
                                        </p:cTn>
                                        <p:tgtEl>
                                          <p:spTgt spid="61"/>
                                        </p:tgtEl>
                                        <p:attrNameLst>
                                          <p:attrName>style.visibility</p:attrName>
                                        </p:attrNameLst>
                                      </p:cBhvr>
                                      <p:to>
                                        <p:strVal val="hidden"/>
                                      </p:to>
                                    </p:set>
                                  </p:childTnLst>
                                </p:cTn>
                              </p:par>
                              <p:par>
                                <p:cTn id="50" presetID="22" presetClass="exit" presetSubtype="4" fill="hold" grpId="1" nodeType="withEffect">
                                  <p:stCondLst>
                                    <p:cond delay="0"/>
                                  </p:stCondLst>
                                  <p:childTnLst>
                                    <p:animEffect transition="out" filter="wipe(down)">
                                      <p:cBhvr>
                                        <p:cTn id="51" dur="500"/>
                                        <p:tgtEl>
                                          <p:spTgt spid="34"/>
                                        </p:tgtEl>
                                      </p:cBhvr>
                                    </p:animEffect>
                                    <p:set>
                                      <p:cBhvr>
                                        <p:cTn id="52" dur="1" fill="hold">
                                          <p:stCondLst>
                                            <p:cond delay="499"/>
                                          </p:stCondLst>
                                        </p:cTn>
                                        <p:tgtEl>
                                          <p:spTgt spid="34"/>
                                        </p:tgtEl>
                                        <p:attrNameLst>
                                          <p:attrName>style.visibility</p:attrName>
                                        </p:attrNameLst>
                                      </p:cBhvr>
                                      <p:to>
                                        <p:strVal val="hidden"/>
                                      </p:to>
                                    </p:set>
                                  </p:childTnLst>
                                </p:cTn>
                              </p:par>
                              <p:par>
                                <p:cTn id="53" presetID="22" presetClass="exit" presetSubtype="4" fill="hold" nodeType="withEffect">
                                  <p:stCondLst>
                                    <p:cond delay="0"/>
                                  </p:stCondLst>
                                  <p:childTnLst>
                                    <p:animEffect transition="out" filter="wipe(down)">
                                      <p:cBhvr>
                                        <p:cTn id="54" dur="500"/>
                                        <p:tgtEl>
                                          <p:spTgt spid="39"/>
                                        </p:tgtEl>
                                      </p:cBhvr>
                                    </p:animEffect>
                                    <p:set>
                                      <p:cBhvr>
                                        <p:cTn id="55" dur="1" fill="hold">
                                          <p:stCondLst>
                                            <p:cond delay="499"/>
                                          </p:stCondLst>
                                        </p:cTn>
                                        <p:tgtEl>
                                          <p:spTgt spid="39"/>
                                        </p:tgtEl>
                                        <p:attrNameLst>
                                          <p:attrName>style.visibility</p:attrName>
                                        </p:attrNameLst>
                                      </p:cBhvr>
                                      <p:to>
                                        <p:strVal val="hidden"/>
                                      </p:to>
                                    </p:set>
                                  </p:childTnLst>
                                </p:cTn>
                              </p:par>
                              <p:par>
                                <p:cTn id="56" presetID="22" presetClass="exit" presetSubtype="4" fill="hold" grpId="1" nodeType="withEffect">
                                  <p:stCondLst>
                                    <p:cond delay="0"/>
                                  </p:stCondLst>
                                  <p:childTnLst>
                                    <p:animEffect transition="out" filter="wipe(down)">
                                      <p:cBhvr>
                                        <p:cTn id="57" dur="500"/>
                                        <p:tgtEl>
                                          <p:spTgt spid="62"/>
                                        </p:tgtEl>
                                      </p:cBhvr>
                                    </p:animEffect>
                                    <p:set>
                                      <p:cBhvr>
                                        <p:cTn id="58" dur="1" fill="hold">
                                          <p:stCondLst>
                                            <p:cond delay="499"/>
                                          </p:stCondLst>
                                        </p:cTn>
                                        <p:tgtEl>
                                          <p:spTgt spid="62"/>
                                        </p:tgtEl>
                                        <p:attrNameLst>
                                          <p:attrName>style.visibility</p:attrName>
                                        </p:attrNameLst>
                                      </p:cBhvr>
                                      <p:to>
                                        <p:strVal val="hidden"/>
                                      </p:to>
                                    </p:set>
                                  </p:childTnLst>
                                </p:cTn>
                              </p:par>
                              <p:par>
                                <p:cTn id="59" presetID="22" presetClass="exit" presetSubtype="4" fill="hold" nodeType="withEffect">
                                  <p:stCondLst>
                                    <p:cond delay="0"/>
                                  </p:stCondLst>
                                  <p:childTnLst>
                                    <p:animEffect transition="out" filter="wipe(down)">
                                      <p:cBhvr>
                                        <p:cTn id="60" dur="500"/>
                                        <p:tgtEl>
                                          <p:spTgt spid="58"/>
                                        </p:tgtEl>
                                      </p:cBhvr>
                                    </p:animEffect>
                                    <p:set>
                                      <p:cBhvr>
                                        <p:cTn id="61" dur="1" fill="hold">
                                          <p:stCondLst>
                                            <p:cond delay="499"/>
                                          </p:stCondLst>
                                        </p:cTn>
                                        <p:tgtEl>
                                          <p:spTgt spid="58"/>
                                        </p:tgtEl>
                                        <p:attrNameLst>
                                          <p:attrName>style.visibility</p:attrName>
                                        </p:attrNameLst>
                                      </p:cBhvr>
                                      <p:to>
                                        <p:strVal val="hidden"/>
                                      </p:to>
                                    </p:set>
                                  </p:childTnLst>
                                </p:cTn>
                              </p:par>
                              <p:par>
                                <p:cTn id="62" presetID="22" presetClass="exit" presetSubtype="4" fill="hold" grpId="1" nodeType="withEffect">
                                  <p:stCondLst>
                                    <p:cond delay="0"/>
                                  </p:stCondLst>
                                  <p:childTnLst>
                                    <p:animEffect transition="out" filter="wipe(down)">
                                      <p:cBhvr>
                                        <p:cTn id="63" dur="500"/>
                                        <p:tgtEl>
                                          <p:spTgt spid="63"/>
                                        </p:tgtEl>
                                      </p:cBhvr>
                                    </p:animEffect>
                                    <p:set>
                                      <p:cBhvr>
                                        <p:cTn id="64" dur="1" fill="hold">
                                          <p:stCondLst>
                                            <p:cond delay="499"/>
                                          </p:stCondLst>
                                        </p:cTn>
                                        <p:tgtEl>
                                          <p:spTgt spid="63"/>
                                        </p:tgtEl>
                                        <p:attrNameLst>
                                          <p:attrName>style.visibility</p:attrName>
                                        </p:attrNameLst>
                                      </p:cBhvr>
                                      <p:to>
                                        <p:strVal val="hidden"/>
                                      </p:to>
                                    </p:set>
                                  </p:childTnLst>
                                </p:cTn>
                              </p:par>
                              <p:par>
                                <p:cTn id="65" presetID="22" presetClass="exit" presetSubtype="4" fill="hold" grpId="1" nodeType="withEffect">
                                  <p:stCondLst>
                                    <p:cond delay="0"/>
                                  </p:stCondLst>
                                  <p:childTnLst>
                                    <p:animEffect transition="out" filter="wipe(down)">
                                      <p:cBhvr>
                                        <p:cTn id="66" dur="500"/>
                                        <p:tgtEl>
                                          <p:spTgt spid="57"/>
                                        </p:tgtEl>
                                      </p:cBhvr>
                                    </p:animEffect>
                                    <p:set>
                                      <p:cBhvr>
                                        <p:cTn id="67" dur="1" fill="hold">
                                          <p:stCondLst>
                                            <p:cond delay="499"/>
                                          </p:stCondLst>
                                        </p:cTn>
                                        <p:tgtEl>
                                          <p:spTgt spid="57"/>
                                        </p:tgtEl>
                                        <p:attrNameLst>
                                          <p:attrName>style.visibility</p:attrName>
                                        </p:attrNameLst>
                                      </p:cBhvr>
                                      <p:to>
                                        <p:strVal val="hidden"/>
                                      </p:to>
                                    </p:set>
                                  </p:childTnLst>
                                </p:cTn>
                              </p:par>
                              <p:par>
                                <p:cTn id="68" presetID="22" presetClass="exit" presetSubtype="4" fill="hold" grpId="1" nodeType="withEffect">
                                  <p:stCondLst>
                                    <p:cond delay="0"/>
                                  </p:stCondLst>
                                  <p:childTnLst>
                                    <p:animEffect transition="out" filter="wipe(down)">
                                      <p:cBhvr>
                                        <p:cTn id="69" dur="500"/>
                                        <p:tgtEl>
                                          <p:spTgt spid="47"/>
                                        </p:tgtEl>
                                      </p:cBhvr>
                                    </p:animEffect>
                                    <p:set>
                                      <p:cBhvr>
                                        <p:cTn id="70" dur="1" fill="hold">
                                          <p:stCondLst>
                                            <p:cond delay="499"/>
                                          </p:stCondLst>
                                        </p:cTn>
                                        <p:tgtEl>
                                          <p:spTgt spid="4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9"/>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4" grpId="0" animBg="1"/>
      <p:bldP spid="34" grpId="1" animBg="1"/>
      <p:bldP spid="38" grpId="0" animBg="1"/>
      <p:bldP spid="38" grpId="1" animBg="1"/>
      <p:bldP spid="47" grpId="0"/>
      <p:bldP spid="47" grpId="1"/>
      <p:bldP spid="48" grpId="0"/>
      <p:bldP spid="49" grpId="0" animBg="1"/>
      <p:bldP spid="57" grpId="0" animBg="1"/>
      <p:bldP spid="57" grpId="1" animBg="1"/>
      <p:bldP spid="61" grpId="0" animBg="1"/>
      <p:bldP spid="61" grpId="1" animBg="1"/>
      <p:bldP spid="62" grpId="0" animBg="1"/>
      <p:bldP spid="62" grpId="1" animBg="1"/>
      <p:bldP spid="63" grpId="0" animBg="1"/>
      <p:bldP spid="63" grpId="1" animBg="1"/>
      <p:bldP spid="65" grpId="0" animBg="1"/>
      <p:bldP spid="66" grpId="0" animBg="1"/>
      <p:bldP spid="67"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basolateral amygdala mouse atl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0" y="0"/>
            <a:ext cx="4660900" cy="34593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6589B4A-789D-C74D-9842-83F7B284FB59}"/>
              </a:ext>
            </a:extLst>
          </p:cNvPr>
          <p:cNvSpPr txBox="1"/>
          <p:nvPr/>
        </p:nvSpPr>
        <p:spPr>
          <a:xfrm>
            <a:off x="0" y="0"/>
            <a:ext cx="7429500" cy="1569660"/>
          </a:xfrm>
          <a:prstGeom prst="rect">
            <a:avLst/>
          </a:prstGeom>
          <a:solidFill>
            <a:schemeClr val="bg1"/>
          </a:solidFill>
          <a:ln w="57150">
            <a:solidFill>
              <a:schemeClr val="tx1">
                <a:lumMod val="75000"/>
                <a:lumOff val="25000"/>
              </a:schemeClr>
            </a:solidFill>
          </a:ln>
        </p:spPr>
        <p:txBody>
          <a:bodyPr wrap="square" rtlCol="0">
            <a:spAutoFit/>
          </a:bodyPr>
          <a:lstStyle/>
          <a:p>
            <a:pPr algn="ctr"/>
            <a:r>
              <a:rPr lang="en-US" sz="4800" dirty="0">
                <a:latin typeface="Charter Roman" panose="02040503050506020203" pitchFamily="18" charset="0"/>
              </a:rPr>
              <a:t>BLA to </a:t>
            </a:r>
          </a:p>
          <a:p>
            <a:pPr algn="ctr"/>
            <a:r>
              <a:rPr lang="en-US" sz="4800" dirty="0">
                <a:latin typeface="Charter Roman" panose="02040503050506020203" pitchFamily="18" charset="0"/>
              </a:rPr>
              <a:t>Central Amygdala (</a:t>
            </a:r>
            <a:r>
              <a:rPr lang="en-US" sz="4800" dirty="0" err="1">
                <a:latin typeface="Charter Roman" panose="02040503050506020203" pitchFamily="18" charset="0"/>
              </a:rPr>
              <a:t>CeA</a:t>
            </a:r>
            <a:r>
              <a:rPr lang="en-US" sz="4800" dirty="0">
                <a:latin typeface="Charter Roman" panose="02040503050506020203" pitchFamily="18" charset="0"/>
              </a:rPr>
              <a:t>)</a:t>
            </a:r>
          </a:p>
        </p:txBody>
      </p:sp>
      <p:grpSp>
        <p:nvGrpSpPr>
          <p:cNvPr id="8" name="Group 7">
            <a:extLst>
              <a:ext uri="{FF2B5EF4-FFF2-40B4-BE49-F238E27FC236}">
                <a16:creationId xmlns:a16="http://schemas.microsoft.com/office/drawing/2014/main" id="{B4132289-3214-F048-8882-605948270862}"/>
              </a:ext>
            </a:extLst>
          </p:cNvPr>
          <p:cNvGrpSpPr/>
          <p:nvPr/>
        </p:nvGrpSpPr>
        <p:grpSpPr>
          <a:xfrm>
            <a:off x="3035437" y="2201716"/>
            <a:ext cx="5237626" cy="5500994"/>
            <a:chOff x="2391687" y="2256874"/>
            <a:chExt cx="2618813" cy="2750497"/>
          </a:xfrm>
        </p:grpSpPr>
        <p:sp>
          <p:nvSpPr>
            <p:cNvPr id="9" name="Oval 8">
              <a:extLst>
                <a:ext uri="{FF2B5EF4-FFF2-40B4-BE49-F238E27FC236}">
                  <a16:creationId xmlns:a16="http://schemas.microsoft.com/office/drawing/2014/main" id="{2DBFAFE4-A4F5-8D43-AF27-496558AA7E5C}"/>
                </a:ext>
              </a:extLst>
            </p:cNvPr>
            <p:cNvSpPr/>
            <p:nvPr/>
          </p:nvSpPr>
          <p:spPr>
            <a:xfrm>
              <a:off x="2743200" y="2806657"/>
              <a:ext cx="1905000" cy="1612943"/>
            </a:xfrm>
            <a:prstGeom prst="ellipse">
              <a:avLst/>
            </a:prstGeom>
            <a:noFill/>
            <a:ln w="50800">
              <a:solidFill>
                <a:srgbClr val="FC87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c 9">
              <a:extLst>
                <a:ext uri="{FF2B5EF4-FFF2-40B4-BE49-F238E27FC236}">
                  <a16:creationId xmlns:a16="http://schemas.microsoft.com/office/drawing/2014/main" id="{3A27C39C-2501-3F4C-8E05-51C80BC61F9A}"/>
                </a:ext>
              </a:extLst>
            </p:cNvPr>
            <p:cNvSpPr/>
            <p:nvPr/>
          </p:nvSpPr>
          <p:spPr>
            <a:xfrm rot="11835218">
              <a:off x="3331185" y="2256874"/>
              <a:ext cx="1679315" cy="2203155"/>
            </a:xfrm>
            <a:prstGeom prst="arc">
              <a:avLst>
                <a:gd name="adj1" fmla="val 16204208"/>
                <a:gd name="adj2" fmla="val 1295564"/>
              </a:avLst>
            </a:prstGeom>
            <a:ln w="25400">
              <a:solidFill>
                <a:srgbClr val="FC870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11" name="TextBox 10">
              <a:extLst>
                <a:ext uri="{FF2B5EF4-FFF2-40B4-BE49-F238E27FC236}">
                  <a16:creationId xmlns:a16="http://schemas.microsoft.com/office/drawing/2014/main" id="{7161FBFF-F334-C249-942B-68B40AB46D6C}"/>
                </a:ext>
              </a:extLst>
            </p:cNvPr>
            <p:cNvSpPr txBox="1"/>
            <p:nvPr/>
          </p:nvSpPr>
          <p:spPr>
            <a:xfrm>
              <a:off x="3417062" y="2883175"/>
              <a:ext cx="328776" cy="200055"/>
            </a:xfrm>
            <a:prstGeom prst="rect">
              <a:avLst/>
            </a:prstGeom>
            <a:noFill/>
            <a:ln>
              <a:noFill/>
            </a:ln>
          </p:spPr>
          <p:txBody>
            <a:bodyPr wrap="none" rtlCol="0">
              <a:spAutoFit/>
            </a:bodyPr>
            <a:lstStyle/>
            <a:p>
              <a:r>
                <a:rPr lang="en-US" sz="2000" dirty="0" err="1"/>
                <a:t>lCeA</a:t>
              </a:r>
              <a:endParaRPr lang="en-US" sz="2200" dirty="0"/>
            </a:p>
          </p:txBody>
        </p:sp>
        <p:sp>
          <p:nvSpPr>
            <p:cNvPr id="12" name="TextBox 11">
              <a:extLst>
                <a:ext uri="{FF2B5EF4-FFF2-40B4-BE49-F238E27FC236}">
                  <a16:creationId xmlns:a16="http://schemas.microsoft.com/office/drawing/2014/main" id="{06AE8CF1-A772-8041-A5AE-31285FC3A19C}"/>
                </a:ext>
              </a:extLst>
            </p:cNvPr>
            <p:cNvSpPr txBox="1"/>
            <p:nvPr/>
          </p:nvSpPr>
          <p:spPr>
            <a:xfrm>
              <a:off x="3786705" y="2844030"/>
              <a:ext cx="401713" cy="200055"/>
            </a:xfrm>
            <a:prstGeom prst="rect">
              <a:avLst/>
            </a:prstGeom>
            <a:noFill/>
            <a:ln>
              <a:noFill/>
            </a:ln>
          </p:spPr>
          <p:txBody>
            <a:bodyPr wrap="none" rtlCol="0">
              <a:spAutoFit/>
            </a:bodyPr>
            <a:lstStyle/>
            <a:p>
              <a:r>
                <a:rPr lang="en-US" sz="2000" dirty="0" err="1"/>
                <a:t>mCeA</a:t>
              </a:r>
              <a:endParaRPr lang="en-US" sz="3200" dirty="0"/>
            </a:p>
          </p:txBody>
        </p:sp>
        <p:sp>
          <p:nvSpPr>
            <p:cNvPr id="13" name="Arc 12">
              <a:extLst>
                <a:ext uri="{FF2B5EF4-FFF2-40B4-BE49-F238E27FC236}">
                  <a16:creationId xmlns:a16="http://schemas.microsoft.com/office/drawing/2014/main" id="{BDD4946A-07F0-6141-BBF2-EDA69E76295C}"/>
                </a:ext>
              </a:extLst>
            </p:cNvPr>
            <p:cNvSpPr/>
            <p:nvPr/>
          </p:nvSpPr>
          <p:spPr>
            <a:xfrm rot="892814">
              <a:off x="2391687" y="2782196"/>
              <a:ext cx="1647507" cy="2225175"/>
            </a:xfrm>
            <a:prstGeom prst="arc">
              <a:avLst>
                <a:gd name="adj1" fmla="val 16154286"/>
                <a:gd name="adj2" fmla="val 1426030"/>
              </a:avLst>
            </a:prstGeom>
            <a:ln w="25400">
              <a:solidFill>
                <a:srgbClr val="FC870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14" name="TextBox 13">
              <a:extLst>
                <a:ext uri="{FF2B5EF4-FFF2-40B4-BE49-F238E27FC236}">
                  <a16:creationId xmlns:a16="http://schemas.microsoft.com/office/drawing/2014/main" id="{9FA19F79-8ABC-4145-87D3-4B79098F3168}"/>
                </a:ext>
              </a:extLst>
            </p:cNvPr>
            <p:cNvSpPr txBox="1"/>
            <p:nvPr/>
          </p:nvSpPr>
          <p:spPr>
            <a:xfrm>
              <a:off x="2982018" y="2988252"/>
              <a:ext cx="569513" cy="200055"/>
            </a:xfrm>
            <a:prstGeom prst="rect">
              <a:avLst/>
            </a:prstGeom>
            <a:noFill/>
            <a:ln>
              <a:noFill/>
            </a:ln>
          </p:spPr>
          <p:txBody>
            <a:bodyPr wrap="square" rtlCol="0">
              <a:spAutoFit/>
            </a:bodyPr>
            <a:lstStyle/>
            <a:p>
              <a:r>
                <a:rPr lang="en-US" sz="2000" dirty="0" err="1"/>
                <a:t>lcCeA</a:t>
              </a:r>
              <a:endParaRPr lang="en-US" sz="2200" dirty="0"/>
            </a:p>
          </p:txBody>
        </p:sp>
      </p:grpSp>
      <p:grpSp>
        <p:nvGrpSpPr>
          <p:cNvPr id="15" name="Group 14">
            <a:extLst>
              <a:ext uri="{FF2B5EF4-FFF2-40B4-BE49-F238E27FC236}">
                <a16:creationId xmlns:a16="http://schemas.microsoft.com/office/drawing/2014/main" id="{B9946C8D-3485-1A44-8FA4-AA357615426F}"/>
              </a:ext>
            </a:extLst>
          </p:cNvPr>
          <p:cNvGrpSpPr/>
          <p:nvPr/>
        </p:nvGrpSpPr>
        <p:grpSpPr>
          <a:xfrm>
            <a:off x="221340" y="1690415"/>
            <a:ext cx="3568301" cy="5147265"/>
            <a:chOff x="3557151" y="3568821"/>
            <a:chExt cx="4443850" cy="6076542"/>
          </a:xfrm>
        </p:grpSpPr>
        <p:grpSp>
          <p:nvGrpSpPr>
            <p:cNvPr id="16" name="Group 15">
              <a:extLst>
                <a:ext uri="{FF2B5EF4-FFF2-40B4-BE49-F238E27FC236}">
                  <a16:creationId xmlns:a16="http://schemas.microsoft.com/office/drawing/2014/main" id="{06269A82-5F8E-6F4B-81DB-977A7D85C3EC}"/>
                </a:ext>
              </a:extLst>
            </p:cNvPr>
            <p:cNvGrpSpPr/>
            <p:nvPr/>
          </p:nvGrpSpPr>
          <p:grpSpPr>
            <a:xfrm>
              <a:off x="3557151" y="3568821"/>
              <a:ext cx="4443850" cy="6076542"/>
              <a:chOff x="673675" y="2676729"/>
              <a:chExt cx="2221925" cy="3038271"/>
            </a:xfrm>
          </p:grpSpPr>
          <p:sp>
            <p:nvSpPr>
              <p:cNvPr id="25" name="Freeform 24">
                <a:extLst>
                  <a:ext uri="{FF2B5EF4-FFF2-40B4-BE49-F238E27FC236}">
                    <a16:creationId xmlns:a16="http://schemas.microsoft.com/office/drawing/2014/main" id="{7A4D50D4-2E25-9A45-9820-D944545120A9}"/>
                  </a:ext>
                </a:extLst>
              </p:cNvPr>
              <p:cNvSpPr/>
              <p:nvPr/>
            </p:nvSpPr>
            <p:spPr>
              <a:xfrm>
                <a:off x="975225" y="2806657"/>
                <a:ext cx="1920375" cy="2908343"/>
              </a:xfrm>
              <a:custGeom>
                <a:avLst/>
                <a:gdLst>
                  <a:gd name="connsiteX0" fmla="*/ 853575 w 2088909"/>
                  <a:gd name="connsiteY0" fmla="*/ 435307 h 3329154"/>
                  <a:gd name="connsiteX1" fmla="*/ 342936 w 2088909"/>
                  <a:gd name="connsiteY1" fmla="*/ 7795 h 3329154"/>
                  <a:gd name="connsiteX2" fmla="*/ 10427 w 2088909"/>
                  <a:gd name="connsiteY2" fmla="*/ 482808 h 3329154"/>
                  <a:gd name="connsiteX3" fmla="*/ 734822 w 2088909"/>
                  <a:gd name="connsiteY3" fmla="*/ 2964751 h 3329154"/>
                  <a:gd name="connsiteX4" fmla="*/ 2088609 w 2088909"/>
                  <a:gd name="connsiteY4" fmla="*/ 3047878 h 3329154"/>
                  <a:gd name="connsiteX5" fmla="*/ 853575 w 2088909"/>
                  <a:gd name="connsiteY5" fmla="*/ 435307 h 33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8909" h="3329154">
                    <a:moveTo>
                      <a:pt x="853575" y="435307"/>
                    </a:moveTo>
                    <a:cubicBezTo>
                      <a:pt x="562630" y="-71373"/>
                      <a:pt x="483461" y="-122"/>
                      <a:pt x="342936" y="7795"/>
                    </a:cubicBezTo>
                    <a:cubicBezTo>
                      <a:pt x="202411" y="15712"/>
                      <a:pt x="-54887" y="-10018"/>
                      <a:pt x="10427" y="482808"/>
                    </a:cubicBezTo>
                    <a:cubicBezTo>
                      <a:pt x="75741" y="975634"/>
                      <a:pt x="388458" y="2537239"/>
                      <a:pt x="734822" y="2964751"/>
                    </a:cubicBezTo>
                    <a:cubicBezTo>
                      <a:pt x="1081186" y="3392263"/>
                      <a:pt x="2068817" y="3473410"/>
                      <a:pt x="2088609" y="3047878"/>
                    </a:cubicBezTo>
                    <a:cubicBezTo>
                      <a:pt x="2108401" y="2622346"/>
                      <a:pt x="1144520" y="941987"/>
                      <a:pt x="853575" y="435307"/>
                    </a:cubicBezTo>
                    <a:close/>
                  </a:path>
                </a:pathLst>
              </a:cu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6" name="TextBox 25">
                <a:extLst>
                  <a:ext uri="{FF2B5EF4-FFF2-40B4-BE49-F238E27FC236}">
                    <a16:creationId xmlns:a16="http://schemas.microsoft.com/office/drawing/2014/main" id="{ACB1988E-76C8-6241-8682-0F5FEAFB4AFA}"/>
                  </a:ext>
                </a:extLst>
              </p:cNvPr>
              <p:cNvSpPr txBox="1"/>
              <p:nvPr/>
            </p:nvSpPr>
            <p:spPr>
              <a:xfrm>
                <a:off x="1124636" y="2790900"/>
                <a:ext cx="367843" cy="230833"/>
              </a:xfrm>
              <a:prstGeom prst="rect">
                <a:avLst/>
              </a:prstGeom>
              <a:noFill/>
            </p:spPr>
            <p:txBody>
              <a:bodyPr wrap="square" rtlCol="0">
                <a:spAutoFit/>
              </a:bodyPr>
              <a:lstStyle/>
              <a:p>
                <a:r>
                  <a:rPr lang="en-US" sz="2400" dirty="0"/>
                  <a:t>LA</a:t>
                </a:r>
              </a:p>
            </p:txBody>
          </p:sp>
          <p:sp>
            <p:nvSpPr>
              <p:cNvPr id="27" name="TextBox 26">
                <a:extLst>
                  <a:ext uri="{FF2B5EF4-FFF2-40B4-BE49-F238E27FC236}">
                    <a16:creationId xmlns:a16="http://schemas.microsoft.com/office/drawing/2014/main" id="{992265B0-4A38-AD4F-B953-24460EAAC1D5}"/>
                  </a:ext>
                </a:extLst>
              </p:cNvPr>
              <p:cNvSpPr txBox="1"/>
              <p:nvPr/>
            </p:nvSpPr>
            <p:spPr>
              <a:xfrm>
                <a:off x="1394608" y="3922728"/>
                <a:ext cx="444383" cy="272507"/>
              </a:xfrm>
              <a:prstGeom prst="rect">
                <a:avLst/>
              </a:prstGeom>
              <a:noFill/>
            </p:spPr>
            <p:txBody>
              <a:bodyPr wrap="none" rtlCol="0">
                <a:spAutoFit/>
              </a:bodyPr>
              <a:lstStyle/>
              <a:p>
                <a:r>
                  <a:rPr lang="en-US" sz="2400" dirty="0"/>
                  <a:t>BLA</a:t>
                </a:r>
              </a:p>
            </p:txBody>
          </p:sp>
          <p:sp>
            <p:nvSpPr>
              <p:cNvPr id="28" name="Arc 27">
                <a:extLst>
                  <a:ext uri="{FF2B5EF4-FFF2-40B4-BE49-F238E27FC236}">
                    <a16:creationId xmlns:a16="http://schemas.microsoft.com/office/drawing/2014/main" id="{0B62619A-CD68-3A49-8BDB-B8DF117ECD77}"/>
                  </a:ext>
                </a:extLst>
              </p:cNvPr>
              <p:cNvSpPr/>
              <p:nvPr/>
            </p:nvSpPr>
            <p:spPr>
              <a:xfrm rot="6297472">
                <a:off x="681742" y="2668662"/>
                <a:ext cx="1253633" cy="1269767"/>
              </a:xfrm>
              <a:prstGeom prst="arc">
                <a:avLst>
                  <a:gd name="adj1" fmla="val 16200000"/>
                  <a:gd name="adj2" fmla="val 185856"/>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grpSp>
        <p:grpSp>
          <p:nvGrpSpPr>
            <p:cNvPr id="21" name="Group 20">
              <a:extLst>
                <a:ext uri="{FF2B5EF4-FFF2-40B4-BE49-F238E27FC236}">
                  <a16:creationId xmlns:a16="http://schemas.microsoft.com/office/drawing/2014/main" id="{6F35510E-4212-0F43-9440-1A6788B152D2}"/>
                </a:ext>
              </a:extLst>
            </p:cNvPr>
            <p:cNvGrpSpPr/>
            <p:nvPr/>
          </p:nvGrpSpPr>
          <p:grpSpPr>
            <a:xfrm>
              <a:off x="6305638" y="8206874"/>
              <a:ext cx="939385" cy="1048969"/>
              <a:chOff x="5925130" y="12415478"/>
              <a:chExt cx="1120000" cy="1242728"/>
            </a:xfrm>
          </p:grpSpPr>
          <p:sp>
            <p:nvSpPr>
              <p:cNvPr id="23" name="Isosceles Triangle 24">
                <a:extLst>
                  <a:ext uri="{FF2B5EF4-FFF2-40B4-BE49-F238E27FC236}">
                    <a16:creationId xmlns:a16="http://schemas.microsoft.com/office/drawing/2014/main" id="{242C99C7-18D8-7743-901D-8BE4E1FBD665}"/>
                  </a:ext>
                </a:extLst>
              </p:cNvPr>
              <p:cNvSpPr/>
              <p:nvPr/>
            </p:nvSpPr>
            <p:spPr>
              <a:xfrm>
                <a:off x="5925130" y="12415478"/>
                <a:ext cx="1120000" cy="1242728"/>
              </a:xfrm>
              <a:prstGeom prst="triangle">
                <a:avLst/>
              </a:prstGeom>
              <a:solidFill>
                <a:schemeClr val="accent4">
                  <a:lumMod val="60000"/>
                  <a:lumOff val="40000"/>
                </a:schemeClr>
              </a:solidFill>
              <a:ln w="28575">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id="{CCD039BC-6EDD-FB43-B29F-6DE3982994C0}"/>
                  </a:ext>
                </a:extLst>
              </p:cNvPr>
              <p:cNvSpPr txBox="1"/>
              <p:nvPr/>
            </p:nvSpPr>
            <p:spPr>
              <a:xfrm>
                <a:off x="6081912" y="13023139"/>
                <a:ext cx="776409" cy="516547"/>
              </a:xfrm>
              <a:prstGeom prst="rect">
                <a:avLst/>
              </a:prstGeom>
              <a:noFill/>
              <a:ln>
                <a:noFill/>
              </a:ln>
            </p:spPr>
            <p:txBody>
              <a:bodyPr wrap="none" rtlCol="0">
                <a:spAutoFit/>
              </a:bodyPr>
              <a:lstStyle/>
              <a:p>
                <a:r>
                  <a:rPr lang="en-US" dirty="0"/>
                  <a:t>Glu</a:t>
                </a:r>
              </a:p>
            </p:txBody>
          </p:sp>
        </p:grpSp>
        <p:grpSp>
          <p:nvGrpSpPr>
            <p:cNvPr id="18" name="Group 17">
              <a:extLst>
                <a:ext uri="{FF2B5EF4-FFF2-40B4-BE49-F238E27FC236}">
                  <a16:creationId xmlns:a16="http://schemas.microsoft.com/office/drawing/2014/main" id="{8C21A151-7B9F-EE49-A491-ABEAACA60158}"/>
                </a:ext>
              </a:extLst>
            </p:cNvPr>
            <p:cNvGrpSpPr/>
            <p:nvPr/>
          </p:nvGrpSpPr>
          <p:grpSpPr>
            <a:xfrm>
              <a:off x="5421459" y="6987150"/>
              <a:ext cx="859586" cy="886410"/>
              <a:chOff x="6038063" y="11183926"/>
              <a:chExt cx="1024852" cy="1050148"/>
            </a:xfrm>
          </p:grpSpPr>
          <p:sp>
            <p:nvSpPr>
              <p:cNvPr id="19" name="Isosceles Triangle 77">
                <a:extLst>
                  <a:ext uri="{FF2B5EF4-FFF2-40B4-BE49-F238E27FC236}">
                    <a16:creationId xmlns:a16="http://schemas.microsoft.com/office/drawing/2014/main" id="{9684C4C5-D073-6A46-81BA-790691AB3FE8}"/>
                  </a:ext>
                </a:extLst>
              </p:cNvPr>
              <p:cNvSpPr/>
              <p:nvPr/>
            </p:nvSpPr>
            <p:spPr>
              <a:xfrm>
                <a:off x="6038063" y="11183926"/>
                <a:ext cx="959310" cy="1050148"/>
              </a:xfrm>
              <a:prstGeom prst="triangle">
                <a:avLst/>
              </a:prstGeom>
              <a:solidFill>
                <a:schemeClr val="accent4">
                  <a:lumMod val="60000"/>
                  <a:lumOff val="40000"/>
                </a:schemeClr>
              </a:solidFill>
              <a:ln w="28575">
                <a:solidFill>
                  <a:srgbClr val="00B05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25FAAC36-DA34-0245-8846-2D543A8A7A47}"/>
                  </a:ext>
                </a:extLst>
              </p:cNvPr>
              <p:cNvSpPr txBox="1"/>
              <p:nvPr/>
            </p:nvSpPr>
            <p:spPr>
              <a:xfrm>
                <a:off x="6136580" y="11665442"/>
                <a:ext cx="926335" cy="516550"/>
              </a:xfrm>
              <a:prstGeom prst="rect">
                <a:avLst/>
              </a:prstGeom>
              <a:noFill/>
              <a:ln>
                <a:noFill/>
              </a:ln>
            </p:spPr>
            <p:txBody>
              <a:bodyPr wrap="square" rtlCol="0">
                <a:spAutoFit/>
              </a:bodyPr>
              <a:lstStyle/>
              <a:p>
                <a:r>
                  <a:rPr lang="en-US" dirty="0"/>
                  <a:t>Glu</a:t>
                </a:r>
              </a:p>
            </p:txBody>
          </p:sp>
        </p:grpSp>
      </p:grpSp>
      <p:grpSp>
        <p:nvGrpSpPr>
          <p:cNvPr id="29" name="Group 28">
            <a:extLst>
              <a:ext uri="{FF2B5EF4-FFF2-40B4-BE49-F238E27FC236}">
                <a16:creationId xmlns:a16="http://schemas.microsoft.com/office/drawing/2014/main" id="{5965DFC3-D948-EF45-9C87-8000531F5E76}"/>
              </a:ext>
            </a:extLst>
          </p:cNvPr>
          <p:cNvGrpSpPr/>
          <p:nvPr/>
        </p:nvGrpSpPr>
        <p:grpSpPr>
          <a:xfrm>
            <a:off x="4194691" y="4677384"/>
            <a:ext cx="622158" cy="544490"/>
            <a:chOff x="6692857" y="10100927"/>
            <a:chExt cx="622158" cy="544490"/>
          </a:xfrm>
          <a:noFill/>
          <a:effectLst>
            <a:glow rad="228600">
              <a:schemeClr val="accent2">
                <a:satMod val="175000"/>
                <a:alpha val="40000"/>
              </a:schemeClr>
            </a:glow>
          </a:effectLst>
        </p:grpSpPr>
        <p:sp>
          <p:nvSpPr>
            <p:cNvPr id="30" name="Oval 29">
              <a:extLst>
                <a:ext uri="{FF2B5EF4-FFF2-40B4-BE49-F238E27FC236}">
                  <a16:creationId xmlns:a16="http://schemas.microsoft.com/office/drawing/2014/main" id="{6FF1D120-07A8-574A-A2F1-E2720A97B907}"/>
                </a:ext>
              </a:extLst>
            </p:cNvPr>
            <p:cNvSpPr/>
            <p:nvPr/>
          </p:nvSpPr>
          <p:spPr>
            <a:xfrm>
              <a:off x="6696953" y="10100927"/>
              <a:ext cx="563008" cy="544490"/>
            </a:xfrm>
            <a:prstGeom prst="ellipse">
              <a:avLst/>
            </a:prstGeom>
            <a:solidFill>
              <a:schemeClr val="accent5">
                <a:lumMod val="60000"/>
                <a:lumOff val="40000"/>
              </a:schemeClr>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1" name="TextBox 30">
              <a:extLst>
                <a:ext uri="{FF2B5EF4-FFF2-40B4-BE49-F238E27FC236}">
                  <a16:creationId xmlns:a16="http://schemas.microsoft.com/office/drawing/2014/main" id="{23D42B93-3106-0F48-B990-3BC28CCB32A3}"/>
                </a:ext>
              </a:extLst>
            </p:cNvPr>
            <p:cNvSpPr txBox="1"/>
            <p:nvPr/>
          </p:nvSpPr>
          <p:spPr>
            <a:xfrm>
              <a:off x="6692857" y="10240926"/>
              <a:ext cx="622158" cy="276999"/>
            </a:xfrm>
            <a:prstGeom prst="rect">
              <a:avLst/>
            </a:prstGeom>
            <a:grpFill/>
          </p:spPr>
          <p:txBody>
            <a:bodyPr wrap="none" rtlCol="0">
              <a:spAutoFit/>
            </a:bodyPr>
            <a:lstStyle/>
            <a:p>
              <a:r>
                <a:rPr lang="en-US" sz="1200" dirty="0">
                  <a:solidFill>
                    <a:sysClr val="windowText" lastClr="000000"/>
                  </a:solidFill>
                </a:rPr>
                <a:t>GABA</a:t>
              </a:r>
              <a:r>
                <a:rPr lang="en-US" sz="800" dirty="0">
                  <a:solidFill>
                    <a:srgbClr val="FF0000"/>
                  </a:solidFill>
                </a:rPr>
                <a:t> </a:t>
              </a:r>
            </a:p>
          </p:txBody>
        </p:sp>
      </p:grpSp>
      <p:grpSp>
        <p:nvGrpSpPr>
          <p:cNvPr id="32" name="Group 31">
            <a:extLst>
              <a:ext uri="{FF2B5EF4-FFF2-40B4-BE49-F238E27FC236}">
                <a16:creationId xmlns:a16="http://schemas.microsoft.com/office/drawing/2014/main" id="{3E68EE6B-CEB0-114B-9D51-369A49D77E63}"/>
              </a:ext>
            </a:extLst>
          </p:cNvPr>
          <p:cNvGrpSpPr/>
          <p:nvPr/>
        </p:nvGrpSpPr>
        <p:grpSpPr>
          <a:xfrm>
            <a:off x="6652842" y="4626351"/>
            <a:ext cx="636585" cy="534107"/>
            <a:chOff x="6692857" y="10100926"/>
            <a:chExt cx="636585" cy="534107"/>
          </a:xfrm>
          <a:noFill/>
        </p:grpSpPr>
        <p:sp>
          <p:nvSpPr>
            <p:cNvPr id="33" name="Oval 32">
              <a:extLst>
                <a:ext uri="{FF2B5EF4-FFF2-40B4-BE49-F238E27FC236}">
                  <a16:creationId xmlns:a16="http://schemas.microsoft.com/office/drawing/2014/main" id="{CB8405C1-9919-3848-9FEE-2EC54D80E1EF}"/>
                </a:ext>
              </a:extLst>
            </p:cNvPr>
            <p:cNvSpPr/>
            <p:nvPr/>
          </p:nvSpPr>
          <p:spPr>
            <a:xfrm>
              <a:off x="6696952" y="10100926"/>
              <a:ext cx="571381" cy="534107"/>
            </a:xfrm>
            <a:prstGeom prst="ellipse">
              <a:avLst/>
            </a:prstGeom>
            <a:solidFill>
              <a:schemeClr val="accent5">
                <a:lumMod val="60000"/>
                <a:lumOff val="40000"/>
              </a:schemeClr>
            </a:solidFill>
            <a:ln w="19050">
              <a:solidFill>
                <a:srgbClr val="7030A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4" name="TextBox 33">
              <a:extLst>
                <a:ext uri="{FF2B5EF4-FFF2-40B4-BE49-F238E27FC236}">
                  <a16:creationId xmlns:a16="http://schemas.microsoft.com/office/drawing/2014/main" id="{061A9FF1-56D2-A54C-AB46-BFB31550707A}"/>
                </a:ext>
              </a:extLst>
            </p:cNvPr>
            <p:cNvSpPr txBox="1"/>
            <p:nvPr/>
          </p:nvSpPr>
          <p:spPr>
            <a:xfrm>
              <a:off x="6692857" y="10240926"/>
              <a:ext cx="636585" cy="276999"/>
            </a:xfrm>
            <a:prstGeom prst="rect">
              <a:avLst/>
            </a:prstGeom>
            <a:grpFill/>
          </p:spPr>
          <p:txBody>
            <a:bodyPr wrap="none" rtlCol="0">
              <a:spAutoFit/>
            </a:bodyPr>
            <a:lstStyle/>
            <a:p>
              <a:r>
                <a:rPr lang="en-US" sz="1200" dirty="0">
                  <a:solidFill>
                    <a:sysClr val="windowText" lastClr="000000"/>
                  </a:solidFill>
                </a:rPr>
                <a:t>GABA</a:t>
              </a:r>
              <a:r>
                <a:rPr lang="en-US" sz="1200" dirty="0">
                  <a:solidFill>
                    <a:srgbClr val="FF0000"/>
                  </a:solidFill>
                </a:rPr>
                <a:t> </a:t>
              </a:r>
            </a:p>
          </p:txBody>
        </p:sp>
      </p:grpSp>
      <p:grpSp>
        <p:nvGrpSpPr>
          <p:cNvPr id="35" name="Group 34">
            <a:extLst>
              <a:ext uri="{FF2B5EF4-FFF2-40B4-BE49-F238E27FC236}">
                <a16:creationId xmlns:a16="http://schemas.microsoft.com/office/drawing/2014/main" id="{9D61E37B-BAEA-0B47-8B28-45878E74E28F}"/>
              </a:ext>
            </a:extLst>
          </p:cNvPr>
          <p:cNvGrpSpPr/>
          <p:nvPr/>
        </p:nvGrpSpPr>
        <p:grpSpPr>
          <a:xfrm>
            <a:off x="5352851" y="4119056"/>
            <a:ext cx="654151" cy="547980"/>
            <a:chOff x="6675291" y="10102073"/>
            <a:chExt cx="654151" cy="547980"/>
          </a:xfrm>
          <a:noFill/>
        </p:grpSpPr>
        <p:sp>
          <p:nvSpPr>
            <p:cNvPr id="36" name="Oval 35">
              <a:extLst>
                <a:ext uri="{FF2B5EF4-FFF2-40B4-BE49-F238E27FC236}">
                  <a16:creationId xmlns:a16="http://schemas.microsoft.com/office/drawing/2014/main" id="{2C949171-0DFD-2642-8D36-14AC3D100A3F}"/>
                </a:ext>
              </a:extLst>
            </p:cNvPr>
            <p:cNvSpPr/>
            <p:nvPr/>
          </p:nvSpPr>
          <p:spPr>
            <a:xfrm>
              <a:off x="6675291" y="10102073"/>
              <a:ext cx="580587" cy="547980"/>
            </a:xfrm>
            <a:prstGeom prst="ellipse">
              <a:avLst/>
            </a:prstGeom>
            <a:solidFill>
              <a:schemeClr val="accent5">
                <a:lumMod val="60000"/>
                <a:lumOff val="40000"/>
              </a:schemeClr>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7" name="TextBox 36">
              <a:extLst>
                <a:ext uri="{FF2B5EF4-FFF2-40B4-BE49-F238E27FC236}">
                  <a16:creationId xmlns:a16="http://schemas.microsoft.com/office/drawing/2014/main" id="{33E2B2DB-BB3D-B44E-97D3-5957A6F2AD26}"/>
                </a:ext>
              </a:extLst>
            </p:cNvPr>
            <p:cNvSpPr txBox="1"/>
            <p:nvPr/>
          </p:nvSpPr>
          <p:spPr>
            <a:xfrm>
              <a:off x="6692857" y="10240926"/>
              <a:ext cx="636585" cy="276999"/>
            </a:xfrm>
            <a:prstGeom prst="rect">
              <a:avLst/>
            </a:prstGeom>
            <a:grpFill/>
          </p:spPr>
          <p:txBody>
            <a:bodyPr wrap="none" rtlCol="0">
              <a:spAutoFit/>
            </a:bodyPr>
            <a:lstStyle/>
            <a:p>
              <a:r>
                <a:rPr lang="en-US" sz="1200" dirty="0">
                  <a:solidFill>
                    <a:sysClr val="windowText" lastClr="000000"/>
                  </a:solidFill>
                </a:rPr>
                <a:t>GABA </a:t>
              </a:r>
            </a:p>
          </p:txBody>
        </p:sp>
      </p:grpSp>
      <p:grpSp>
        <p:nvGrpSpPr>
          <p:cNvPr id="38" name="Group 37">
            <a:extLst>
              <a:ext uri="{FF2B5EF4-FFF2-40B4-BE49-F238E27FC236}">
                <a16:creationId xmlns:a16="http://schemas.microsoft.com/office/drawing/2014/main" id="{BB6B8B3E-675F-404A-A868-0D65921FD372}"/>
              </a:ext>
            </a:extLst>
          </p:cNvPr>
          <p:cNvGrpSpPr/>
          <p:nvPr/>
        </p:nvGrpSpPr>
        <p:grpSpPr>
          <a:xfrm rot="5139292">
            <a:off x="3964369" y="4956663"/>
            <a:ext cx="267340" cy="189808"/>
            <a:chOff x="3895549" y="4240960"/>
            <a:chExt cx="133670" cy="94904"/>
          </a:xfrm>
        </p:grpSpPr>
        <p:cxnSp>
          <p:nvCxnSpPr>
            <p:cNvPr id="39" name="Straight Connector 38">
              <a:extLst>
                <a:ext uri="{FF2B5EF4-FFF2-40B4-BE49-F238E27FC236}">
                  <a16:creationId xmlns:a16="http://schemas.microsoft.com/office/drawing/2014/main" id="{26DED48E-06AC-964E-90D4-AF5444F837AF}"/>
                </a:ext>
              </a:extLst>
            </p:cNvPr>
            <p:cNvCxnSpPr/>
            <p:nvPr/>
          </p:nvCxnSpPr>
          <p:spPr>
            <a:xfrm flipH="1" flipV="1">
              <a:off x="3895549" y="4301532"/>
              <a:ext cx="98671" cy="343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2322CB0-1312-7644-99C2-89EEA118E77D}"/>
                </a:ext>
              </a:extLst>
            </p:cNvPr>
            <p:cNvCxnSpPr/>
            <p:nvPr/>
          </p:nvCxnSpPr>
          <p:spPr>
            <a:xfrm flipV="1">
              <a:off x="3994220" y="4240960"/>
              <a:ext cx="34999" cy="910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B3B6EE77-14CA-9D49-A4F0-69FC01FD54DC}"/>
              </a:ext>
            </a:extLst>
          </p:cNvPr>
          <p:cNvCxnSpPr>
            <a:cxnSpLocks/>
          </p:cNvCxnSpPr>
          <p:nvPr/>
        </p:nvCxnSpPr>
        <p:spPr>
          <a:xfrm flipV="1">
            <a:off x="2822663" y="5107731"/>
            <a:ext cx="1198714" cy="393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Explosion 1 41">
            <a:extLst>
              <a:ext uri="{FF2B5EF4-FFF2-40B4-BE49-F238E27FC236}">
                <a16:creationId xmlns:a16="http://schemas.microsoft.com/office/drawing/2014/main" id="{8204DD20-451C-C94A-9466-674BE2851120}"/>
              </a:ext>
            </a:extLst>
          </p:cNvPr>
          <p:cNvSpPr/>
          <p:nvPr/>
        </p:nvSpPr>
        <p:spPr>
          <a:xfrm rot="216003">
            <a:off x="3854001" y="4811392"/>
            <a:ext cx="457200" cy="516800"/>
          </a:xfrm>
          <a:prstGeom prst="irregularSeal1">
            <a:avLst/>
          </a:prstGeom>
          <a:noFill/>
          <a:ln w="25400">
            <a:solidFill>
              <a:srgbClr val="FC87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a:extLst>
              <a:ext uri="{FF2B5EF4-FFF2-40B4-BE49-F238E27FC236}">
                <a16:creationId xmlns:a16="http://schemas.microsoft.com/office/drawing/2014/main" id="{B310C251-161D-284C-81C8-6627BBE7DEF2}"/>
              </a:ext>
            </a:extLst>
          </p:cNvPr>
          <p:cNvSpPr/>
          <p:nvPr/>
        </p:nvSpPr>
        <p:spPr>
          <a:xfrm rot="17144532">
            <a:off x="1705485" y="2682547"/>
            <a:ext cx="2083943" cy="2363082"/>
          </a:xfrm>
          <a:custGeom>
            <a:avLst/>
            <a:gdLst>
              <a:gd name="connsiteX0" fmla="*/ 0 w 391885"/>
              <a:gd name="connsiteY0" fmla="*/ 668215 h 768821"/>
              <a:gd name="connsiteX1" fmla="*/ 316523 w 391885"/>
              <a:gd name="connsiteY1" fmla="*/ 713433 h 768821"/>
              <a:gd name="connsiteX2" fmla="*/ 391885 w 391885"/>
              <a:gd name="connsiteY2" fmla="*/ 0 h 768821"/>
            </a:gdLst>
            <a:ahLst/>
            <a:cxnLst>
              <a:cxn ang="0">
                <a:pos x="connsiteX0" y="connsiteY0"/>
              </a:cxn>
              <a:cxn ang="0">
                <a:pos x="connsiteX1" y="connsiteY1"/>
              </a:cxn>
              <a:cxn ang="0">
                <a:pos x="connsiteX2" y="connsiteY2"/>
              </a:cxn>
            </a:cxnLst>
            <a:rect l="l" t="t" r="r" b="b"/>
            <a:pathLst>
              <a:path w="391885" h="768821">
                <a:moveTo>
                  <a:pt x="0" y="668215"/>
                </a:moveTo>
                <a:cubicBezTo>
                  <a:pt x="125604" y="746508"/>
                  <a:pt x="251209" y="824802"/>
                  <a:pt x="316523" y="713433"/>
                </a:cubicBezTo>
                <a:cubicBezTo>
                  <a:pt x="381837" y="602064"/>
                  <a:pt x="391885" y="0"/>
                  <a:pt x="391885" y="0"/>
                </a:cubicBezTo>
              </a:path>
            </a:pathLst>
          </a:custGeom>
          <a:no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lgn="ctr"/>
            <a:endParaRPr lang="en-US"/>
          </a:p>
        </p:txBody>
      </p:sp>
      <p:sp>
        <p:nvSpPr>
          <p:cNvPr id="44" name="TextBox 43">
            <a:extLst>
              <a:ext uri="{FF2B5EF4-FFF2-40B4-BE49-F238E27FC236}">
                <a16:creationId xmlns:a16="http://schemas.microsoft.com/office/drawing/2014/main" id="{F5C87D79-4F5B-574E-9BD3-D3FA02281746}"/>
              </a:ext>
            </a:extLst>
          </p:cNvPr>
          <p:cNvSpPr txBox="1"/>
          <p:nvPr/>
        </p:nvSpPr>
        <p:spPr>
          <a:xfrm>
            <a:off x="2198646" y="2803402"/>
            <a:ext cx="1315702" cy="523220"/>
          </a:xfrm>
          <a:prstGeom prst="rect">
            <a:avLst/>
          </a:prstGeom>
          <a:noFill/>
        </p:spPr>
        <p:txBody>
          <a:bodyPr wrap="square" lIns="182880" tIns="91440" rIns="182880" bIns="91440" rtlCol="0">
            <a:spAutoFit/>
          </a:bodyPr>
          <a:lstStyle/>
          <a:p>
            <a:r>
              <a:rPr lang="en-US" sz="2200" dirty="0" err="1"/>
              <a:t>mITC</a:t>
            </a:r>
            <a:endParaRPr lang="en-US" sz="2200" dirty="0"/>
          </a:p>
        </p:txBody>
      </p:sp>
      <p:grpSp>
        <p:nvGrpSpPr>
          <p:cNvPr id="46" name="Group 45">
            <a:extLst>
              <a:ext uri="{FF2B5EF4-FFF2-40B4-BE49-F238E27FC236}">
                <a16:creationId xmlns:a16="http://schemas.microsoft.com/office/drawing/2014/main" id="{FF0F2F16-B3B1-6142-AA6B-123AB57E97AD}"/>
              </a:ext>
            </a:extLst>
          </p:cNvPr>
          <p:cNvGrpSpPr/>
          <p:nvPr/>
        </p:nvGrpSpPr>
        <p:grpSpPr>
          <a:xfrm>
            <a:off x="2987204" y="3630945"/>
            <a:ext cx="636585" cy="548389"/>
            <a:chOff x="6692857" y="10100926"/>
            <a:chExt cx="636585" cy="548389"/>
          </a:xfrm>
          <a:noFill/>
          <a:effectLst>
            <a:glow rad="228600">
              <a:schemeClr val="accent4">
                <a:satMod val="175000"/>
                <a:alpha val="40000"/>
              </a:schemeClr>
            </a:glow>
          </a:effectLst>
        </p:grpSpPr>
        <p:sp>
          <p:nvSpPr>
            <p:cNvPr id="47" name="Oval 46">
              <a:extLst>
                <a:ext uri="{FF2B5EF4-FFF2-40B4-BE49-F238E27FC236}">
                  <a16:creationId xmlns:a16="http://schemas.microsoft.com/office/drawing/2014/main" id="{65FA59C0-581A-4342-9FE3-0672A491322D}"/>
                </a:ext>
              </a:extLst>
            </p:cNvPr>
            <p:cNvSpPr/>
            <p:nvPr/>
          </p:nvSpPr>
          <p:spPr>
            <a:xfrm>
              <a:off x="6696953" y="10100926"/>
              <a:ext cx="580056" cy="548389"/>
            </a:xfrm>
            <a:prstGeom prst="ellipse">
              <a:avLst/>
            </a:prstGeom>
            <a:solidFill>
              <a:schemeClr val="accent5">
                <a:lumMod val="60000"/>
                <a:lumOff val="40000"/>
              </a:schemeClr>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8" name="TextBox 47">
              <a:extLst>
                <a:ext uri="{FF2B5EF4-FFF2-40B4-BE49-F238E27FC236}">
                  <a16:creationId xmlns:a16="http://schemas.microsoft.com/office/drawing/2014/main" id="{1ACBEB0D-156F-4449-9B51-3FFA278943B4}"/>
                </a:ext>
              </a:extLst>
            </p:cNvPr>
            <p:cNvSpPr txBox="1"/>
            <p:nvPr/>
          </p:nvSpPr>
          <p:spPr>
            <a:xfrm>
              <a:off x="6692857" y="10240926"/>
              <a:ext cx="636585" cy="276999"/>
            </a:xfrm>
            <a:prstGeom prst="rect">
              <a:avLst/>
            </a:prstGeom>
            <a:grpFill/>
          </p:spPr>
          <p:txBody>
            <a:bodyPr wrap="none" rtlCol="0">
              <a:spAutoFit/>
            </a:bodyPr>
            <a:lstStyle/>
            <a:p>
              <a:r>
                <a:rPr lang="en-US" sz="1200" dirty="0">
                  <a:solidFill>
                    <a:sysClr val="windowText" lastClr="000000"/>
                  </a:solidFill>
                </a:rPr>
                <a:t>GABA</a:t>
              </a:r>
              <a:r>
                <a:rPr lang="en-US" sz="1200" dirty="0">
                  <a:solidFill>
                    <a:srgbClr val="FF0000"/>
                  </a:solidFill>
                </a:rPr>
                <a:t> </a:t>
              </a:r>
            </a:p>
          </p:txBody>
        </p:sp>
      </p:grpSp>
      <p:cxnSp>
        <p:nvCxnSpPr>
          <p:cNvPr id="49" name="Straight Connector 48">
            <a:extLst>
              <a:ext uri="{FF2B5EF4-FFF2-40B4-BE49-F238E27FC236}">
                <a16:creationId xmlns:a16="http://schemas.microsoft.com/office/drawing/2014/main" id="{7B4F106D-ED9A-2A4A-A388-F633E6A5B192}"/>
              </a:ext>
            </a:extLst>
          </p:cNvPr>
          <p:cNvCxnSpPr>
            <a:cxnSpLocks/>
          </p:cNvCxnSpPr>
          <p:nvPr/>
        </p:nvCxnSpPr>
        <p:spPr>
          <a:xfrm flipV="1">
            <a:off x="4724235" y="4486331"/>
            <a:ext cx="530593" cy="31189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54" name="Explosion 1 53">
            <a:extLst>
              <a:ext uri="{FF2B5EF4-FFF2-40B4-BE49-F238E27FC236}">
                <a16:creationId xmlns:a16="http://schemas.microsoft.com/office/drawing/2014/main" id="{26B974FB-D1DD-8E4D-9865-5A71D9A5120D}"/>
              </a:ext>
            </a:extLst>
          </p:cNvPr>
          <p:cNvSpPr/>
          <p:nvPr/>
        </p:nvSpPr>
        <p:spPr>
          <a:xfrm rot="21355535">
            <a:off x="5051135" y="4241890"/>
            <a:ext cx="457200" cy="516800"/>
          </a:xfrm>
          <a:prstGeom prst="irregularSeal1">
            <a:avLst/>
          </a:prstGeom>
          <a:noFill/>
          <a:ln w="25400">
            <a:solidFill>
              <a:srgbClr val="FC87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E4258AEF-7DD8-664F-8C9D-017AB8C833B2}"/>
              </a:ext>
            </a:extLst>
          </p:cNvPr>
          <p:cNvCxnSpPr>
            <a:cxnSpLocks/>
          </p:cNvCxnSpPr>
          <p:nvPr/>
        </p:nvCxnSpPr>
        <p:spPr>
          <a:xfrm rot="19735386" flipV="1">
            <a:off x="5262647" y="4397453"/>
            <a:ext cx="0" cy="189297"/>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5356305-C82C-3A45-9AE8-432024564A70}"/>
              </a:ext>
            </a:extLst>
          </p:cNvPr>
          <p:cNvCxnSpPr>
            <a:cxnSpLocks/>
          </p:cNvCxnSpPr>
          <p:nvPr/>
        </p:nvCxnSpPr>
        <p:spPr>
          <a:xfrm>
            <a:off x="5913422" y="4489325"/>
            <a:ext cx="633700" cy="246488"/>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73C4031-95FA-4145-8DD9-34F330E479B0}"/>
              </a:ext>
            </a:extLst>
          </p:cNvPr>
          <p:cNvCxnSpPr>
            <a:cxnSpLocks/>
          </p:cNvCxnSpPr>
          <p:nvPr/>
        </p:nvCxnSpPr>
        <p:spPr>
          <a:xfrm flipV="1">
            <a:off x="6552651" y="4590088"/>
            <a:ext cx="68056" cy="303459"/>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3043FFA-3AB9-764F-9231-B5EF74E5B4C2}"/>
              </a:ext>
            </a:extLst>
          </p:cNvPr>
          <p:cNvCxnSpPr>
            <a:cxnSpLocks/>
          </p:cNvCxnSpPr>
          <p:nvPr/>
        </p:nvCxnSpPr>
        <p:spPr>
          <a:xfrm flipV="1">
            <a:off x="7188561" y="4531879"/>
            <a:ext cx="1310280" cy="30513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66" name="Explosion 1 65">
            <a:extLst>
              <a:ext uri="{FF2B5EF4-FFF2-40B4-BE49-F238E27FC236}">
                <a16:creationId xmlns:a16="http://schemas.microsoft.com/office/drawing/2014/main" id="{9B2ECE30-6900-894C-BB27-DF63324E42D8}"/>
              </a:ext>
            </a:extLst>
          </p:cNvPr>
          <p:cNvSpPr/>
          <p:nvPr/>
        </p:nvSpPr>
        <p:spPr>
          <a:xfrm rot="1620149">
            <a:off x="8258023" y="4301124"/>
            <a:ext cx="457200" cy="516800"/>
          </a:xfrm>
          <a:prstGeom prst="irregularSeal1">
            <a:avLst/>
          </a:prstGeom>
          <a:noFill/>
          <a:ln w="25400">
            <a:solidFill>
              <a:srgbClr val="FC87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21D3C627-05FD-2842-9DB2-DEE5D98A73EE}"/>
              </a:ext>
            </a:extLst>
          </p:cNvPr>
          <p:cNvCxnSpPr>
            <a:cxnSpLocks/>
          </p:cNvCxnSpPr>
          <p:nvPr/>
        </p:nvCxnSpPr>
        <p:spPr>
          <a:xfrm flipH="1" flipV="1">
            <a:off x="8460052" y="4433802"/>
            <a:ext cx="59647" cy="22573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82" name="Isosceles Triangle 7">
            <a:extLst>
              <a:ext uri="{FF2B5EF4-FFF2-40B4-BE49-F238E27FC236}">
                <a16:creationId xmlns:a16="http://schemas.microsoft.com/office/drawing/2014/main" id="{4BA2C31B-72CB-FF45-AC75-AE925D82DD25}"/>
              </a:ext>
            </a:extLst>
          </p:cNvPr>
          <p:cNvSpPr/>
          <p:nvPr/>
        </p:nvSpPr>
        <p:spPr bwMode="auto">
          <a:xfrm rot="10800000">
            <a:off x="8039852" y="3755861"/>
            <a:ext cx="2373908" cy="2553718"/>
          </a:xfrm>
          <a:custGeom>
            <a:avLst/>
            <a:gdLst>
              <a:gd name="connsiteX0" fmla="*/ 0 w 2651760"/>
              <a:gd name="connsiteY0" fmla="*/ 2286000 h 2286000"/>
              <a:gd name="connsiteX1" fmla="*/ 1325880 w 2651760"/>
              <a:gd name="connsiteY1" fmla="*/ 0 h 2286000"/>
              <a:gd name="connsiteX2" fmla="*/ 2651760 w 2651760"/>
              <a:gd name="connsiteY2" fmla="*/ 2286000 h 2286000"/>
              <a:gd name="connsiteX3" fmla="*/ 0 w 2651760"/>
              <a:gd name="connsiteY3" fmla="*/ 2286000 h 2286000"/>
              <a:gd name="connsiteX0" fmla="*/ 0 w 2651760"/>
              <a:gd name="connsiteY0" fmla="*/ 2286000 h 2652888"/>
              <a:gd name="connsiteX1" fmla="*/ 1325880 w 2651760"/>
              <a:gd name="connsiteY1" fmla="*/ 0 h 2652888"/>
              <a:gd name="connsiteX2" fmla="*/ 2651760 w 2651760"/>
              <a:gd name="connsiteY2" fmla="*/ 2286000 h 2652888"/>
              <a:gd name="connsiteX3" fmla="*/ 0 w 2651760"/>
              <a:gd name="connsiteY3" fmla="*/ 2286000 h 2652888"/>
              <a:gd name="connsiteX0" fmla="*/ 0 w 2680094"/>
              <a:gd name="connsiteY0" fmla="*/ 2286000 h 2652888"/>
              <a:gd name="connsiteX1" fmla="*/ 1325880 w 2680094"/>
              <a:gd name="connsiteY1" fmla="*/ 0 h 2652888"/>
              <a:gd name="connsiteX2" fmla="*/ 2651760 w 2680094"/>
              <a:gd name="connsiteY2" fmla="*/ 2286000 h 2652888"/>
              <a:gd name="connsiteX3" fmla="*/ 0 w 2680094"/>
              <a:gd name="connsiteY3" fmla="*/ 2286000 h 2652888"/>
              <a:gd name="connsiteX0" fmla="*/ 0 w 2680094"/>
              <a:gd name="connsiteY0" fmla="*/ 2286000 h 2831572"/>
              <a:gd name="connsiteX1" fmla="*/ 1325880 w 2680094"/>
              <a:gd name="connsiteY1" fmla="*/ 0 h 2831572"/>
              <a:gd name="connsiteX2" fmla="*/ 2651760 w 2680094"/>
              <a:gd name="connsiteY2" fmla="*/ 2286000 h 2831572"/>
              <a:gd name="connsiteX3" fmla="*/ 0 w 2680094"/>
              <a:gd name="connsiteY3" fmla="*/ 2286000 h 2831572"/>
              <a:gd name="connsiteX0" fmla="*/ 50029 w 2730123"/>
              <a:gd name="connsiteY0" fmla="*/ 2286000 h 2831572"/>
              <a:gd name="connsiteX1" fmla="*/ 1375909 w 2730123"/>
              <a:gd name="connsiteY1" fmla="*/ 0 h 2831572"/>
              <a:gd name="connsiteX2" fmla="*/ 2701789 w 2730123"/>
              <a:gd name="connsiteY2" fmla="*/ 2286000 h 2831572"/>
              <a:gd name="connsiteX3" fmla="*/ 50029 w 2730123"/>
              <a:gd name="connsiteY3" fmla="*/ 2286000 h 2831572"/>
              <a:gd name="connsiteX0" fmla="*/ 50029 w 2726744"/>
              <a:gd name="connsiteY0" fmla="*/ 2286000 h 2831572"/>
              <a:gd name="connsiteX1" fmla="*/ 1375909 w 2726744"/>
              <a:gd name="connsiteY1" fmla="*/ 0 h 2831572"/>
              <a:gd name="connsiteX2" fmla="*/ 2701789 w 2726744"/>
              <a:gd name="connsiteY2" fmla="*/ 2286000 h 2831572"/>
              <a:gd name="connsiteX3" fmla="*/ 50029 w 2726744"/>
              <a:gd name="connsiteY3" fmla="*/ 2286000 h 2831572"/>
              <a:gd name="connsiteX0" fmla="*/ 44016 w 2720731"/>
              <a:gd name="connsiteY0" fmla="*/ 2286000 h 2831572"/>
              <a:gd name="connsiteX1" fmla="*/ 1369896 w 2720731"/>
              <a:gd name="connsiteY1" fmla="*/ 0 h 2831572"/>
              <a:gd name="connsiteX2" fmla="*/ 2695776 w 2720731"/>
              <a:gd name="connsiteY2" fmla="*/ 2286000 h 2831572"/>
              <a:gd name="connsiteX3" fmla="*/ 44016 w 2720731"/>
              <a:gd name="connsiteY3" fmla="*/ 2286000 h 2831572"/>
              <a:gd name="connsiteX0" fmla="*/ 45075 w 2721148"/>
              <a:gd name="connsiteY0" fmla="*/ 2489200 h 3034772"/>
              <a:gd name="connsiteX1" fmla="*/ 1332855 w 2721148"/>
              <a:gd name="connsiteY1" fmla="*/ 0 h 3034772"/>
              <a:gd name="connsiteX2" fmla="*/ 2696835 w 2721148"/>
              <a:gd name="connsiteY2" fmla="*/ 2489200 h 3034772"/>
              <a:gd name="connsiteX3" fmla="*/ 45075 w 2721148"/>
              <a:gd name="connsiteY3" fmla="*/ 2489200 h 3034772"/>
              <a:gd name="connsiteX0" fmla="*/ 44716 w 2733489"/>
              <a:gd name="connsiteY0" fmla="*/ 2527300 h 3052213"/>
              <a:gd name="connsiteX1" fmla="*/ 1345196 w 2733489"/>
              <a:gd name="connsiteY1" fmla="*/ 0 h 3052213"/>
              <a:gd name="connsiteX2" fmla="*/ 2709176 w 2733489"/>
              <a:gd name="connsiteY2" fmla="*/ 2489200 h 3052213"/>
              <a:gd name="connsiteX3" fmla="*/ 44716 w 2733489"/>
              <a:gd name="connsiteY3" fmla="*/ 2527300 h 3052213"/>
              <a:gd name="connsiteX0" fmla="*/ 49004 w 2598077"/>
              <a:gd name="connsiteY0" fmla="*/ 2540000 h 3058190"/>
              <a:gd name="connsiteX1" fmla="*/ 1209784 w 2598077"/>
              <a:gd name="connsiteY1" fmla="*/ 0 h 3058190"/>
              <a:gd name="connsiteX2" fmla="*/ 2573764 w 2598077"/>
              <a:gd name="connsiteY2" fmla="*/ 2489200 h 3058190"/>
              <a:gd name="connsiteX3" fmla="*/ 49004 w 2598077"/>
              <a:gd name="connsiteY3" fmla="*/ 2540000 h 3058190"/>
              <a:gd name="connsiteX0" fmla="*/ 49004 w 2598077"/>
              <a:gd name="connsiteY0" fmla="*/ 2540000 h 3062793"/>
              <a:gd name="connsiteX1" fmla="*/ 1209784 w 2598077"/>
              <a:gd name="connsiteY1" fmla="*/ 0 h 3062793"/>
              <a:gd name="connsiteX2" fmla="*/ 2573764 w 2598077"/>
              <a:gd name="connsiteY2" fmla="*/ 2489200 h 3062793"/>
              <a:gd name="connsiteX3" fmla="*/ 49004 w 2598077"/>
              <a:gd name="connsiteY3" fmla="*/ 2540000 h 3062793"/>
              <a:gd name="connsiteX0" fmla="*/ 49004 w 2598077"/>
              <a:gd name="connsiteY0" fmla="*/ 2540000 h 3067704"/>
              <a:gd name="connsiteX1" fmla="*/ 1209784 w 2598077"/>
              <a:gd name="connsiteY1" fmla="*/ 0 h 3067704"/>
              <a:gd name="connsiteX2" fmla="*/ 2573764 w 2598077"/>
              <a:gd name="connsiteY2" fmla="*/ 2489200 h 3067704"/>
              <a:gd name="connsiteX3" fmla="*/ 49004 w 2598077"/>
              <a:gd name="connsiteY3" fmla="*/ 2540000 h 3067704"/>
              <a:gd name="connsiteX0" fmla="*/ 49004 w 2605885"/>
              <a:gd name="connsiteY0" fmla="*/ 2540000 h 3067704"/>
              <a:gd name="connsiteX1" fmla="*/ 1209784 w 2605885"/>
              <a:gd name="connsiteY1" fmla="*/ 0 h 3067704"/>
              <a:gd name="connsiteX2" fmla="*/ 2573764 w 2605885"/>
              <a:gd name="connsiteY2" fmla="*/ 2489200 h 3067704"/>
              <a:gd name="connsiteX3" fmla="*/ 49004 w 2605885"/>
              <a:gd name="connsiteY3" fmla="*/ 2540000 h 3067704"/>
              <a:gd name="connsiteX0" fmla="*/ 49004 w 2605885"/>
              <a:gd name="connsiteY0" fmla="*/ 2540000 h 3067704"/>
              <a:gd name="connsiteX1" fmla="*/ 1209784 w 2605885"/>
              <a:gd name="connsiteY1" fmla="*/ 0 h 3067704"/>
              <a:gd name="connsiteX2" fmla="*/ 2573764 w 2605885"/>
              <a:gd name="connsiteY2" fmla="*/ 2489200 h 3067704"/>
              <a:gd name="connsiteX3" fmla="*/ 49004 w 2605885"/>
              <a:gd name="connsiteY3" fmla="*/ 2540000 h 3067704"/>
              <a:gd name="connsiteX0" fmla="*/ 49004 w 2603197"/>
              <a:gd name="connsiteY0" fmla="*/ 2540000 h 3067704"/>
              <a:gd name="connsiteX1" fmla="*/ 1209784 w 2603197"/>
              <a:gd name="connsiteY1" fmla="*/ 0 h 3067704"/>
              <a:gd name="connsiteX2" fmla="*/ 2573764 w 2603197"/>
              <a:gd name="connsiteY2" fmla="*/ 2489200 h 3067704"/>
              <a:gd name="connsiteX3" fmla="*/ 49004 w 2603197"/>
              <a:gd name="connsiteY3" fmla="*/ 2540000 h 3067704"/>
              <a:gd name="connsiteX0" fmla="*/ 49004 w 2605500"/>
              <a:gd name="connsiteY0" fmla="*/ 2549994 h 3077698"/>
              <a:gd name="connsiteX1" fmla="*/ 1209784 w 2605500"/>
              <a:gd name="connsiteY1" fmla="*/ 9994 h 3077698"/>
              <a:gd name="connsiteX2" fmla="*/ 2573764 w 2605500"/>
              <a:gd name="connsiteY2" fmla="*/ 2499194 h 3077698"/>
              <a:gd name="connsiteX3" fmla="*/ 49004 w 2605500"/>
              <a:gd name="connsiteY3" fmla="*/ 2549994 h 3077698"/>
              <a:gd name="connsiteX0" fmla="*/ 49836 w 2606332"/>
              <a:gd name="connsiteY0" fmla="*/ 2554053 h 3081757"/>
              <a:gd name="connsiteX1" fmla="*/ 1210616 w 2606332"/>
              <a:gd name="connsiteY1" fmla="*/ 14053 h 3081757"/>
              <a:gd name="connsiteX2" fmla="*/ 2574596 w 2606332"/>
              <a:gd name="connsiteY2" fmla="*/ 2503253 h 3081757"/>
              <a:gd name="connsiteX3" fmla="*/ 49836 w 2606332"/>
              <a:gd name="connsiteY3" fmla="*/ 2554053 h 3081757"/>
            </a:gdLst>
            <a:ahLst/>
            <a:cxnLst>
              <a:cxn ang="0">
                <a:pos x="connsiteX0" y="connsiteY0"/>
              </a:cxn>
              <a:cxn ang="0">
                <a:pos x="connsiteX1" y="connsiteY1"/>
              </a:cxn>
              <a:cxn ang="0">
                <a:pos x="connsiteX2" y="connsiteY2"/>
              </a:cxn>
              <a:cxn ang="0">
                <a:pos x="connsiteX3" y="connsiteY3"/>
              </a:cxn>
            </a:cxnLst>
            <a:rect l="l" t="t" r="r" b="b"/>
            <a:pathLst>
              <a:path w="2606332" h="3081757">
                <a:moveTo>
                  <a:pt x="49836" y="2554053"/>
                </a:moveTo>
                <a:cubicBezTo>
                  <a:pt x="-257504" y="2134953"/>
                  <a:pt x="946456" y="-201847"/>
                  <a:pt x="1210616" y="14053"/>
                </a:cubicBezTo>
                <a:cubicBezTo>
                  <a:pt x="1589076" y="-163747"/>
                  <a:pt x="2818436" y="2084153"/>
                  <a:pt x="2574596" y="2503253"/>
                </a:cubicBezTo>
                <a:cubicBezTo>
                  <a:pt x="2262176" y="3341453"/>
                  <a:pt x="298756" y="3189053"/>
                  <a:pt x="49836" y="2554053"/>
                </a:cubicBezTo>
                <a:close/>
              </a:path>
            </a:pathLst>
          </a:cu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4" name="TextBox 83">
            <a:extLst>
              <a:ext uri="{FF2B5EF4-FFF2-40B4-BE49-F238E27FC236}">
                <a16:creationId xmlns:a16="http://schemas.microsoft.com/office/drawing/2014/main" id="{5EAD6A63-6D8C-1D4E-9A42-7E9EB6E3FE59}"/>
              </a:ext>
            </a:extLst>
          </p:cNvPr>
          <p:cNvSpPr txBox="1"/>
          <p:nvPr/>
        </p:nvSpPr>
        <p:spPr>
          <a:xfrm>
            <a:off x="8917320" y="3706575"/>
            <a:ext cx="646011" cy="400110"/>
          </a:xfrm>
          <a:prstGeom prst="rect">
            <a:avLst/>
          </a:prstGeom>
          <a:noFill/>
        </p:spPr>
        <p:txBody>
          <a:bodyPr wrap="none" rtlCol="0">
            <a:spAutoFit/>
          </a:bodyPr>
          <a:lstStyle/>
          <a:p>
            <a:r>
              <a:rPr lang="en-US" sz="2000" dirty="0"/>
              <a:t>PAG</a:t>
            </a:r>
            <a:endParaRPr lang="en-US" sz="3200" dirty="0"/>
          </a:p>
        </p:txBody>
      </p:sp>
      <p:cxnSp>
        <p:nvCxnSpPr>
          <p:cNvPr id="85" name="Straight Connector 84">
            <a:extLst>
              <a:ext uri="{FF2B5EF4-FFF2-40B4-BE49-F238E27FC236}">
                <a16:creationId xmlns:a16="http://schemas.microsoft.com/office/drawing/2014/main" id="{6FF396CC-1B14-5D4A-92A5-3AC0B3E214A7}"/>
              </a:ext>
            </a:extLst>
          </p:cNvPr>
          <p:cNvCxnSpPr>
            <a:cxnSpLocks/>
          </p:cNvCxnSpPr>
          <p:nvPr/>
        </p:nvCxnSpPr>
        <p:spPr>
          <a:xfrm flipV="1">
            <a:off x="8242803" y="4971740"/>
            <a:ext cx="2058358" cy="30057"/>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026CE368-4C9B-404F-B1F1-EF37D65FD28A}"/>
              </a:ext>
            </a:extLst>
          </p:cNvPr>
          <p:cNvSpPr txBox="1"/>
          <p:nvPr/>
        </p:nvSpPr>
        <p:spPr>
          <a:xfrm>
            <a:off x="9629694" y="4008536"/>
            <a:ext cx="919611" cy="338554"/>
          </a:xfrm>
          <a:prstGeom prst="rect">
            <a:avLst/>
          </a:prstGeom>
          <a:noFill/>
        </p:spPr>
        <p:txBody>
          <a:bodyPr wrap="square" rtlCol="0">
            <a:spAutoFit/>
          </a:bodyPr>
          <a:lstStyle/>
          <a:p>
            <a:r>
              <a:rPr lang="en-US" sz="1600" dirty="0"/>
              <a:t>dl/</a:t>
            </a:r>
            <a:r>
              <a:rPr lang="en-US" sz="1600" dirty="0" err="1"/>
              <a:t>lPAG</a:t>
            </a:r>
            <a:endParaRPr lang="en-US" sz="1400" dirty="0"/>
          </a:p>
        </p:txBody>
      </p:sp>
      <p:sp>
        <p:nvSpPr>
          <p:cNvPr id="87" name="TextBox 86">
            <a:extLst>
              <a:ext uri="{FF2B5EF4-FFF2-40B4-BE49-F238E27FC236}">
                <a16:creationId xmlns:a16="http://schemas.microsoft.com/office/drawing/2014/main" id="{FB6375C7-4DA8-C849-9A79-6A24C2371228}"/>
              </a:ext>
            </a:extLst>
          </p:cNvPr>
          <p:cNvSpPr txBox="1"/>
          <p:nvPr/>
        </p:nvSpPr>
        <p:spPr>
          <a:xfrm>
            <a:off x="8258742" y="4929919"/>
            <a:ext cx="833215" cy="338554"/>
          </a:xfrm>
          <a:prstGeom prst="rect">
            <a:avLst/>
          </a:prstGeom>
          <a:noFill/>
        </p:spPr>
        <p:txBody>
          <a:bodyPr wrap="square" rtlCol="0">
            <a:spAutoFit/>
          </a:bodyPr>
          <a:lstStyle/>
          <a:p>
            <a:r>
              <a:rPr lang="en-US" sz="1600" dirty="0" err="1"/>
              <a:t>vlPAG</a:t>
            </a:r>
            <a:endParaRPr lang="en-US" dirty="0"/>
          </a:p>
        </p:txBody>
      </p:sp>
      <p:sp>
        <p:nvSpPr>
          <p:cNvPr id="97" name="Freeform 96">
            <a:extLst>
              <a:ext uri="{FF2B5EF4-FFF2-40B4-BE49-F238E27FC236}">
                <a16:creationId xmlns:a16="http://schemas.microsoft.com/office/drawing/2014/main" id="{40D65B7B-1D02-6940-906A-6BEC7F08D04E}"/>
              </a:ext>
            </a:extLst>
          </p:cNvPr>
          <p:cNvSpPr/>
          <p:nvPr/>
        </p:nvSpPr>
        <p:spPr>
          <a:xfrm>
            <a:off x="3545639" y="2726545"/>
            <a:ext cx="3356617" cy="1803486"/>
          </a:xfrm>
          <a:custGeom>
            <a:avLst/>
            <a:gdLst>
              <a:gd name="connsiteX0" fmla="*/ 0 w 3509010"/>
              <a:gd name="connsiteY0" fmla="*/ 1089067 h 1786297"/>
              <a:gd name="connsiteX1" fmla="*/ 2914650 w 3509010"/>
              <a:gd name="connsiteY1" fmla="*/ 14647 h 1786297"/>
              <a:gd name="connsiteX2" fmla="*/ 3509010 w 3509010"/>
              <a:gd name="connsiteY2" fmla="*/ 1786297 h 1786297"/>
            </a:gdLst>
            <a:ahLst/>
            <a:cxnLst>
              <a:cxn ang="0">
                <a:pos x="connsiteX0" y="connsiteY0"/>
              </a:cxn>
              <a:cxn ang="0">
                <a:pos x="connsiteX1" y="connsiteY1"/>
              </a:cxn>
              <a:cxn ang="0">
                <a:pos x="connsiteX2" y="connsiteY2"/>
              </a:cxn>
            </a:cxnLst>
            <a:rect l="l" t="t" r="r" b="b"/>
            <a:pathLst>
              <a:path w="3509010" h="1786297">
                <a:moveTo>
                  <a:pt x="0" y="1089067"/>
                </a:moveTo>
                <a:cubicBezTo>
                  <a:pt x="1164907" y="493754"/>
                  <a:pt x="2329815" y="-101558"/>
                  <a:pt x="2914650" y="14647"/>
                </a:cubicBezTo>
                <a:cubicBezTo>
                  <a:pt x="3499485" y="130852"/>
                  <a:pt x="3504247" y="958574"/>
                  <a:pt x="3509010" y="1786297"/>
                </a:cubicBezTo>
              </a:path>
            </a:pathLst>
          </a:cu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Connector 97">
            <a:extLst>
              <a:ext uri="{FF2B5EF4-FFF2-40B4-BE49-F238E27FC236}">
                <a16:creationId xmlns:a16="http://schemas.microsoft.com/office/drawing/2014/main" id="{7C13F139-35C9-5D46-B512-F5C3E891C2CA}"/>
              </a:ext>
            </a:extLst>
          </p:cNvPr>
          <p:cNvCxnSpPr>
            <a:cxnSpLocks/>
          </p:cNvCxnSpPr>
          <p:nvPr/>
        </p:nvCxnSpPr>
        <p:spPr>
          <a:xfrm>
            <a:off x="6725168" y="4522559"/>
            <a:ext cx="355134"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grpSp>
        <p:nvGrpSpPr>
          <p:cNvPr id="152" name="Group 151">
            <a:extLst>
              <a:ext uri="{FF2B5EF4-FFF2-40B4-BE49-F238E27FC236}">
                <a16:creationId xmlns:a16="http://schemas.microsoft.com/office/drawing/2014/main" id="{8E7BB0AD-AC30-1943-B2B8-FCA2A832E0DD}"/>
              </a:ext>
            </a:extLst>
          </p:cNvPr>
          <p:cNvGrpSpPr/>
          <p:nvPr/>
        </p:nvGrpSpPr>
        <p:grpSpPr>
          <a:xfrm>
            <a:off x="8636202" y="4106088"/>
            <a:ext cx="430864" cy="471865"/>
            <a:chOff x="8622168" y="4228517"/>
            <a:chExt cx="307919" cy="349436"/>
          </a:xfrm>
          <a:effectLst>
            <a:glow rad="139700">
              <a:schemeClr val="accent2">
                <a:satMod val="175000"/>
                <a:alpha val="40000"/>
              </a:schemeClr>
            </a:glow>
          </a:effectLst>
        </p:grpSpPr>
        <p:sp>
          <p:nvSpPr>
            <p:cNvPr id="102" name="Isosceles Triangle 77">
              <a:extLst>
                <a:ext uri="{FF2B5EF4-FFF2-40B4-BE49-F238E27FC236}">
                  <a16:creationId xmlns:a16="http://schemas.microsoft.com/office/drawing/2014/main" id="{95A0EA9E-93DE-8147-A7FF-5ECD4B7D443C}"/>
                </a:ext>
              </a:extLst>
            </p:cNvPr>
            <p:cNvSpPr/>
            <p:nvPr/>
          </p:nvSpPr>
          <p:spPr>
            <a:xfrm>
              <a:off x="8622168" y="4228517"/>
              <a:ext cx="307919" cy="349436"/>
            </a:xfrm>
            <a:prstGeom prst="triangle">
              <a:avLst/>
            </a:prstGeom>
            <a:solidFill>
              <a:schemeClr val="accent4">
                <a:lumMod val="40000"/>
                <a:lumOff val="6000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TextBox 102">
              <a:extLst>
                <a:ext uri="{FF2B5EF4-FFF2-40B4-BE49-F238E27FC236}">
                  <a16:creationId xmlns:a16="http://schemas.microsoft.com/office/drawing/2014/main" id="{309AC959-3141-6B48-AE72-70ACE8A12458}"/>
                </a:ext>
              </a:extLst>
            </p:cNvPr>
            <p:cNvSpPr txBox="1"/>
            <p:nvPr/>
          </p:nvSpPr>
          <p:spPr>
            <a:xfrm>
              <a:off x="8643797" y="4370238"/>
              <a:ext cx="256081" cy="187051"/>
            </a:xfrm>
            <a:prstGeom prst="rect">
              <a:avLst/>
            </a:prstGeom>
            <a:noFill/>
            <a:ln>
              <a:noFill/>
            </a:ln>
          </p:spPr>
          <p:txBody>
            <a:bodyPr wrap="none" rtlCol="0">
              <a:spAutoFit/>
            </a:bodyPr>
            <a:lstStyle/>
            <a:p>
              <a:r>
                <a:rPr lang="en-US" sz="1100" dirty="0"/>
                <a:t>Glu</a:t>
              </a:r>
            </a:p>
          </p:txBody>
        </p:sp>
      </p:grpSp>
      <p:grpSp>
        <p:nvGrpSpPr>
          <p:cNvPr id="107" name="Group 106">
            <a:extLst>
              <a:ext uri="{FF2B5EF4-FFF2-40B4-BE49-F238E27FC236}">
                <a16:creationId xmlns:a16="http://schemas.microsoft.com/office/drawing/2014/main" id="{361AAC21-AE4B-7543-8D9F-614936E0A346}"/>
              </a:ext>
            </a:extLst>
          </p:cNvPr>
          <p:cNvGrpSpPr/>
          <p:nvPr/>
        </p:nvGrpSpPr>
        <p:grpSpPr>
          <a:xfrm>
            <a:off x="8947001" y="5043344"/>
            <a:ext cx="587020" cy="430273"/>
            <a:chOff x="6666106" y="10047858"/>
            <a:chExt cx="685193" cy="510269"/>
          </a:xfrm>
          <a:noFill/>
          <a:effectLst>
            <a:glow rad="139700">
              <a:schemeClr val="accent2">
                <a:satMod val="175000"/>
                <a:alpha val="40000"/>
              </a:schemeClr>
            </a:glow>
          </a:effectLst>
        </p:grpSpPr>
        <p:sp>
          <p:nvSpPr>
            <p:cNvPr id="108" name="Oval 107">
              <a:extLst>
                <a:ext uri="{FF2B5EF4-FFF2-40B4-BE49-F238E27FC236}">
                  <a16:creationId xmlns:a16="http://schemas.microsoft.com/office/drawing/2014/main" id="{731C3646-3C94-4148-9C0C-BA6B7006C675}"/>
                </a:ext>
              </a:extLst>
            </p:cNvPr>
            <p:cNvSpPr/>
            <p:nvPr/>
          </p:nvSpPr>
          <p:spPr>
            <a:xfrm>
              <a:off x="6696953" y="10047858"/>
              <a:ext cx="566901" cy="510269"/>
            </a:xfrm>
            <a:prstGeom prst="ellipse">
              <a:avLst/>
            </a:prstGeom>
            <a:solidFill>
              <a:schemeClr val="accent5">
                <a:lumMod val="60000"/>
                <a:lumOff val="40000"/>
              </a:schemeClr>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9" name="TextBox 108">
              <a:extLst>
                <a:ext uri="{FF2B5EF4-FFF2-40B4-BE49-F238E27FC236}">
                  <a16:creationId xmlns:a16="http://schemas.microsoft.com/office/drawing/2014/main" id="{F01412D7-D5F3-CD45-9EDE-15F52628BB46}"/>
                </a:ext>
              </a:extLst>
            </p:cNvPr>
            <p:cNvSpPr txBox="1"/>
            <p:nvPr/>
          </p:nvSpPr>
          <p:spPr>
            <a:xfrm>
              <a:off x="6666106" y="10158367"/>
              <a:ext cx="685193" cy="310248"/>
            </a:xfrm>
            <a:prstGeom prst="rect">
              <a:avLst/>
            </a:prstGeom>
            <a:grpFill/>
          </p:spPr>
          <p:txBody>
            <a:bodyPr wrap="none" rtlCol="0">
              <a:spAutoFit/>
            </a:bodyPr>
            <a:lstStyle/>
            <a:p>
              <a:r>
                <a:rPr lang="en-US" sz="1100" dirty="0">
                  <a:solidFill>
                    <a:sysClr val="windowText" lastClr="000000"/>
                  </a:solidFill>
                </a:rPr>
                <a:t>GABA</a:t>
              </a:r>
              <a:r>
                <a:rPr lang="en-US" sz="800" dirty="0">
                  <a:solidFill>
                    <a:srgbClr val="FF0000"/>
                  </a:solidFill>
                </a:rPr>
                <a:t> </a:t>
              </a:r>
            </a:p>
          </p:txBody>
        </p:sp>
      </p:grpSp>
      <p:grpSp>
        <p:nvGrpSpPr>
          <p:cNvPr id="110" name="Group 109">
            <a:extLst>
              <a:ext uri="{FF2B5EF4-FFF2-40B4-BE49-F238E27FC236}">
                <a16:creationId xmlns:a16="http://schemas.microsoft.com/office/drawing/2014/main" id="{DFC3E0D3-8EAD-344E-8297-3B3BCF61F87A}"/>
              </a:ext>
            </a:extLst>
          </p:cNvPr>
          <p:cNvGrpSpPr/>
          <p:nvPr/>
        </p:nvGrpSpPr>
        <p:grpSpPr>
          <a:xfrm rot="12030573">
            <a:off x="9113283" y="4849787"/>
            <a:ext cx="231569" cy="152314"/>
            <a:chOff x="3895549" y="4240960"/>
            <a:chExt cx="133670" cy="94904"/>
          </a:xfrm>
        </p:grpSpPr>
        <p:cxnSp>
          <p:nvCxnSpPr>
            <p:cNvPr id="111" name="Straight Connector 110">
              <a:extLst>
                <a:ext uri="{FF2B5EF4-FFF2-40B4-BE49-F238E27FC236}">
                  <a16:creationId xmlns:a16="http://schemas.microsoft.com/office/drawing/2014/main" id="{F47C3305-0757-154B-BFC0-5CB82EF30F0F}"/>
                </a:ext>
              </a:extLst>
            </p:cNvPr>
            <p:cNvCxnSpPr/>
            <p:nvPr/>
          </p:nvCxnSpPr>
          <p:spPr>
            <a:xfrm flipH="1" flipV="1">
              <a:off x="3895549" y="4301532"/>
              <a:ext cx="98671" cy="3433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B90FEBF-1306-A74C-822F-566FE6C04CCF}"/>
                </a:ext>
              </a:extLst>
            </p:cNvPr>
            <p:cNvCxnSpPr/>
            <p:nvPr/>
          </p:nvCxnSpPr>
          <p:spPr>
            <a:xfrm flipV="1">
              <a:off x="3994220" y="4240960"/>
              <a:ext cx="34999" cy="91049"/>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115" name="Freeform 114">
            <a:extLst>
              <a:ext uri="{FF2B5EF4-FFF2-40B4-BE49-F238E27FC236}">
                <a16:creationId xmlns:a16="http://schemas.microsoft.com/office/drawing/2014/main" id="{04C2AA8E-B6D4-414E-8E76-F3DFE704AFD4}"/>
              </a:ext>
            </a:extLst>
          </p:cNvPr>
          <p:cNvSpPr/>
          <p:nvPr/>
        </p:nvSpPr>
        <p:spPr>
          <a:xfrm>
            <a:off x="8840043" y="4041433"/>
            <a:ext cx="364341" cy="815240"/>
          </a:xfrm>
          <a:custGeom>
            <a:avLst/>
            <a:gdLst>
              <a:gd name="connsiteX0" fmla="*/ 0 w 422694"/>
              <a:gd name="connsiteY0" fmla="*/ 47608 h 677337"/>
              <a:gd name="connsiteX1" fmla="*/ 327803 w 422694"/>
              <a:gd name="connsiteY1" fmla="*/ 64861 h 677337"/>
              <a:gd name="connsiteX2" fmla="*/ 422694 w 422694"/>
              <a:gd name="connsiteY2" fmla="*/ 677337 h 677337"/>
            </a:gdLst>
            <a:ahLst/>
            <a:cxnLst>
              <a:cxn ang="0">
                <a:pos x="connsiteX0" y="connsiteY0"/>
              </a:cxn>
              <a:cxn ang="0">
                <a:pos x="connsiteX1" y="connsiteY1"/>
              </a:cxn>
              <a:cxn ang="0">
                <a:pos x="connsiteX2" y="connsiteY2"/>
              </a:cxn>
            </a:cxnLst>
            <a:rect l="l" t="t" r="r" b="b"/>
            <a:pathLst>
              <a:path w="422694" h="677337">
                <a:moveTo>
                  <a:pt x="0" y="47608"/>
                </a:moveTo>
                <a:cubicBezTo>
                  <a:pt x="128677" y="3757"/>
                  <a:pt x="257354" y="-40094"/>
                  <a:pt x="327803" y="64861"/>
                </a:cubicBezTo>
                <a:cubicBezTo>
                  <a:pt x="398252" y="169816"/>
                  <a:pt x="410473" y="423576"/>
                  <a:pt x="422694" y="677337"/>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8" name="Straight Connector 117">
            <a:extLst>
              <a:ext uri="{FF2B5EF4-FFF2-40B4-BE49-F238E27FC236}">
                <a16:creationId xmlns:a16="http://schemas.microsoft.com/office/drawing/2014/main" id="{CB5B24CA-06F1-664F-9D78-3CF99DCD760E}"/>
              </a:ext>
            </a:extLst>
          </p:cNvPr>
          <p:cNvCxnSpPr>
            <a:cxnSpLocks/>
          </p:cNvCxnSpPr>
          <p:nvPr/>
        </p:nvCxnSpPr>
        <p:spPr>
          <a:xfrm flipH="1" flipV="1">
            <a:off x="9093939" y="5602601"/>
            <a:ext cx="1" cy="190673"/>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sp>
        <p:nvSpPr>
          <p:cNvPr id="120" name="Freeform 119">
            <a:extLst>
              <a:ext uri="{FF2B5EF4-FFF2-40B4-BE49-F238E27FC236}">
                <a16:creationId xmlns:a16="http://schemas.microsoft.com/office/drawing/2014/main" id="{E9A7CF6D-6EE9-B24A-B27A-384FEA4ACF3B}"/>
              </a:ext>
            </a:extLst>
          </p:cNvPr>
          <p:cNvSpPr/>
          <p:nvPr/>
        </p:nvSpPr>
        <p:spPr>
          <a:xfrm>
            <a:off x="8890714" y="5369889"/>
            <a:ext cx="199498" cy="325402"/>
          </a:xfrm>
          <a:custGeom>
            <a:avLst/>
            <a:gdLst>
              <a:gd name="connsiteX0" fmla="*/ 109851 w 199498"/>
              <a:gd name="connsiteY0" fmla="*/ 0 h 271643"/>
              <a:gd name="connsiteX1" fmla="*/ 2274 w 199498"/>
              <a:gd name="connsiteY1" fmla="*/ 233082 h 271643"/>
              <a:gd name="connsiteX2" fmla="*/ 199498 w 199498"/>
              <a:gd name="connsiteY2" fmla="*/ 268941 h 271643"/>
            </a:gdLst>
            <a:ahLst/>
            <a:cxnLst>
              <a:cxn ang="0">
                <a:pos x="connsiteX0" y="connsiteY0"/>
              </a:cxn>
              <a:cxn ang="0">
                <a:pos x="connsiteX1" y="connsiteY1"/>
              </a:cxn>
              <a:cxn ang="0">
                <a:pos x="connsiteX2" y="connsiteY2"/>
              </a:cxn>
            </a:cxnLst>
            <a:rect l="l" t="t" r="r" b="b"/>
            <a:pathLst>
              <a:path w="199498" h="271643">
                <a:moveTo>
                  <a:pt x="109851" y="0"/>
                </a:moveTo>
                <a:cubicBezTo>
                  <a:pt x="48592" y="94129"/>
                  <a:pt x="-12667" y="188259"/>
                  <a:pt x="2274" y="233082"/>
                </a:cubicBezTo>
                <a:cubicBezTo>
                  <a:pt x="17215" y="277905"/>
                  <a:pt x="108356" y="273423"/>
                  <a:pt x="199498" y="268941"/>
                </a:cubicBezTo>
              </a:path>
            </a:pathLst>
          </a:custGeom>
          <a:noFill/>
          <a:ln w="28575">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roup 152">
            <a:extLst>
              <a:ext uri="{FF2B5EF4-FFF2-40B4-BE49-F238E27FC236}">
                <a16:creationId xmlns:a16="http://schemas.microsoft.com/office/drawing/2014/main" id="{55A1E102-80EB-0543-862C-DF16A62A7840}"/>
              </a:ext>
            </a:extLst>
          </p:cNvPr>
          <p:cNvGrpSpPr/>
          <p:nvPr/>
        </p:nvGrpSpPr>
        <p:grpSpPr>
          <a:xfrm>
            <a:off x="9227126" y="5500757"/>
            <a:ext cx="409086" cy="448769"/>
            <a:chOff x="9227126" y="5511031"/>
            <a:chExt cx="409086" cy="448769"/>
          </a:xfrm>
        </p:grpSpPr>
        <p:sp>
          <p:nvSpPr>
            <p:cNvPr id="122" name="Isosceles Triangle 77">
              <a:extLst>
                <a:ext uri="{FF2B5EF4-FFF2-40B4-BE49-F238E27FC236}">
                  <a16:creationId xmlns:a16="http://schemas.microsoft.com/office/drawing/2014/main" id="{3B0B4741-A89B-8440-BF05-D2FB103B5997}"/>
                </a:ext>
              </a:extLst>
            </p:cNvPr>
            <p:cNvSpPr/>
            <p:nvPr/>
          </p:nvSpPr>
          <p:spPr>
            <a:xfrm>
              <a:off x="9237301" y="5511031"/>
              <a:ext cx="372189" cy="448769"/>
            </a:xfrm>
            <a:prstGeom prst="triangle">
              <a:avLst/>
            </a:prstGeom>
            <a:solidFill>
              <a:schemeClr val="accent4">
                <a:lumMod val="40000"/>
                <a:lumOff val="60000"/>
              </a:schemeClr>
            </a:solidFill>
            <a:ln w="28575">
              <a:solidFill>
                <a:srgbClr val="FF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3" name="TextBox 122">
              <a:extLst>
                <a:ext uri="{FF2B5EF4-FFF2-40B4-BE49-F238E27FC236}">
                  <a16:creationId xmlns:a16="http://schemas.microsoft.com/office/drawing/2014/main" id="{3E5417C5-A66A-7249-8681-3010D502A9D4}"/>
                </a:ext>
              </a:extLst>
            </p:cNvPr>
            <p:cNvSpPr txBox="1"/>
            <p:nvPr/>
          </p:nvSpPr>
          <p:spPr>
            <a:xfrm>
              <a:off x="9227126" y="5678353"/>
              <a:ext cx="409086" cy="276999"/>
            </a:xfrm>
            <a:prstGeom prst="rect">
              <a:avLst/>
            </a:prstGeom>
            <a:noFill/>
            <a:ln>
              <a:noFill/>
            </a:ln>
          </p:spPr>
          <p:txBody>
            <a:bodyPr wrap="none" rtlCol="0">
              <a:spAutoFit/>
            </a:bodyPr>
            <a:lstStyle/>
            <a:p>
              <a:r>
                <a:rPr lang="en-US" sz="1200" dirty="0"/>
                <a:t>Glu</a:t>
              </a:r>
            </a:p>
          </p:txBody>
        </p:sp>
      </p:grpSp>
      <p:sp>
        <p:nvSpPr>
          <p:cNvPr id="125" name="Freeform 124">
            <a:extLst>
              <a:ext uri="{FF2B5EF4-FFF2-40B4-BE49-F238E27FC236}">
                <a16:creationId xmlns:a16="http://schemas.microsoft.com/office/drawing/2014/main" id="{FD353EBB-792B-F049-BF07-BE62DD81DFAE}"/>
              </a:ext>
            </a:extLst>
          </p:cNvPr>
          <p:cNvSpPr/>
          <p:nvPr/>
        </p:nvSpPr>
        <p:spPr>
          <a:xfrm>
            <a:off x="10574503" y="3999893"/>
            <a:ext cx="1395340" cy="1032827"/>
          </a:xfrm>
          <a:custGeom>
            <a:avLst/>
            <a:gdLst>
              <a:gd name="connsiteX0" fmla="*/ 903027 w 1036092"/>
              <a:gd name="connsiteY0" fmla="*/ 146713 h 855259"/>
              <a:gd name="connsiteX1" fmla="*/ 343468 w 1036092"/>
              <a:gd name="connsiteY1" fmla="*/ 3412 h 855259"/>
              <a:gd name="connsiteX2" fmla="*/ 77337 w 1036092"/>
              <a:gd name="connsiteY2" fmla="*/ 126242 h 855259"/>
              <a:gd name="connsiteX3" fmla="*/ 90985 w 1036092"/>
              <a:gd name="connsiteY3" fmla="*/ 692624 h 855259"/>
              <a:gd name="connsiteX4" fmla="*/ 623247 w 1036092"/>
              <a:gd name="connsiteY4" fmla="*/ 835925 h 855259"/>
              <a:gd name="connsiteX5" fmla="*/ 916674 w 1036092"/>
              <a:gd name="connsiteY5" fmla="*/ 576618 h 855259"/>
              <a:gd name="connsiteX6" fmla="*/ 1032680 w 1036092"/>
              <a:gd name="connsiteY6" fmla="*/ 276367 h 855259"/>
              <a:gd name="connsiteX7" fmla="*/ 903027 w 1036092"/>
              <a:gd name="connsiteY7" fmla="*/ 146713 h 85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092" h="855259">
                <a:moveTo>
                  <a:pt x="903027" y="146713"/>
                </a:moveTo>
                <a:cubicBezTo>
                  <a:pt x="788158" y="101220"/>
                  <a:pt x="481083" y="6824"/>
                  <a:pt x="343468" y="3412"/>
                </a:cubicBezTo>
                <a:cubicBezTo>
                  <a:pt x="205853" y="0"/>
                  <a:pt x="119417" y="11373"/>
                  <a:pt x="77337" y="126242"/>
                </a:cubicBezTo>
                <a:cubicBezTo>
                  <a:pt x="35257" y="241111"/>
                  <a:pt x="0" y="574344"/>
                  <a:pt x="90985" y="692624"/>
                </a:cubicBezTo>
                <a:cubicBezTo>
                  <a:pt x="181970" y="810904"/>
                  <a:pt x="485632" y="855259"/>
                  <a:pt x="623247" y="835925"/>
                </a:cubicBezTo>
                <a:cubicBezTo>
                  <a:pt x="760862" y="816591"/>
                  <a:pt x="848435" y="669878"/>
                  <a:pt x="916674" y="576618"/>
                </a:cubicBezTo>
                <a:cubicBezTo>
                  <a:pt x="984913" y="483358"/>
                  <a:pt x="1029268" y="345743"/>
                  <a:pt x="1032680" y="276367"/>
                </a:cubicBezTo>
                <a:cubicBezTo>
                  <a:pt x="1036092" y="206991"/>
                  <a:pt x="1017896" y="192206"/>
                  <a:pt x="903027" y="146713"/>
                </a:cubicBezTo>
                <a:close/>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a:extLst>
              <a:ext uri="{FF2B5EF4-FFF2-40B4-BE49-F238E27FC236}">
                <a16:creationId xmlns:a16="http://schemas.microsoft.com/office/drawing/2014/main" id="{A8A71511-2E68-3B4C-AD1B-7B8DA0E1C659}"/>
              </a:ext>
            </a:extLst>
          </p:cNvPr>
          <p:cNvSpPr txBox="1"/>
          <p:nvPr/>
        </p:nvSpPr>
        <p:spPr>
          <a:xfrm>
            <a:off x="11023600" y="3687037"/>
            <a:ext cx="497252" cy="400110"/>
          </a:xfrm>
          <a:prstGeom prst="rect">
            <a:avLst/>
          </a:prstGeom>
          <a:noFill/>
        </p:spPr>
        <p:txBody>
          <a:bodyPr wrap="none" rtlCol="0">
            <a:spAutoFit/>
          </a:bodyPr>
          <a:lstStyle/>
          <a:p>
            <a:r>
              <a:rPr lang="en-US" sz="2000" dirty="0"/>
              <a:t>Mc</a:t>
            </a:r>
            <a:endParaRPr lang="en-US" sz="3200" dirty="0"/>
          </a:p>
        </p:txBody>
      </p:sp>
      <p:grpSp>
        <p:nvGrpSpPr>
          <p:cNvPr id="154" name="Group 153">
            <a:extLst>
              <a:ext uri="{FF2B5EF4-FFF2-40B4-BE49-F238E27FC236}">
                <a16:creationId xmlns:a16="http://schemas.microsoft.com/office/drawing/2014/main" id="{1E52E9C1-762C-5241-A122-9D22B92DCCDB}"/>
              </a:ext>
            </a:extLst>
          </p:cNvPr>
          <p:cNvGrpSpPr/>
          <p:nvPr/>
        </p:nvGrpSpPr>
        <p:grpSpPr>
          <a:xfrm>
            <a:off x="10963643" y="4321975"/>
            <a:ext cx="554960" cy="457043"/>
            <a:chOff x="10963643" y="4321975"/>
            <a:chExt cx="554960" cy="457043"/>
          </a:xfrm>
          <a:effectLst>
            <a:glow rad="139700">
              <a:schemeClr val="accent2">
                <a:satMod val="175000"/>
                <a:alpha val="40000"/>
              </a:schemeClr>
            </a:glow>
          </a:effectLst>
        </p:grpSpPr>
        <p:sp>
          <p:nvSpPr>
            <p:cNvPr id="128" name="Oval 127">
              <a:extLst>
                <a:ext uri="{FF2B5EF4-FFF2-40B4-BE49-F238E27FC236}">
                  <a16:creationId xmlns:a16="http://schemas.microsoft.com/office/drawing/2014/main" id="{E11F6844-E3DC-4F44-97E8-6B51331E5B2E}"/>
                </a:ext>
              </a:extLst>
            </p:cNvPr>
            <p:cNvSpPr/>
            <p:nvPr/>
          </p:nvSpPr>
          <p:spPr>
            <a:xfrm>
              <a:off x="10994934" y="4321975"/>
              <a:ext cx="497252" cy="457043"/>
            </a:xfrm>
            <a:prstGeom prst="ellipse">
              <a:avLst/>
            </a:prstGeom>
            <a:solidFill>
              <a:srgbClr val="FF7300">
                <a:alpha val="85098"/>
              </a:srgbClr>
            </a:solidFill>
            <a:ln w="28575">
              <a:solidFill>
                <a:srgbClr val="B05E0A">
                  <a:alpha val="8784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Box 128">
              <a:extLst>
                <a:ext uri="{FF2B5EF4-FFF2-40B4-BE49-F238E27FC236}">
                  <a16:creationId xmlns:a16="http://schemas.microsoft.com/office/drawing/2014/main" id="{8551BDBF-C50A-AC4E-842A-901C17308FC2}"/>
                </a:ext>
              </a:extLst>
            </p:cNvPr>
            <p:cNvSpPr txBox="1"/>
            <p:nvPr/>
          </p:nvSpPr>
          <p:spPr>
            <a:xfrm>
              <a:off x="10963643" y="4364624"/>
              <a:ext cx="554960" cy="369332"/>
            </a:xfrm>
            <a:prstGeom prst="rect">
              <a:avLst/>
            </a:prstGeom>
            <a:noFill/>
          </p:spPr>
          <p:txBody>
            <a:bodyPr wrap="none" rtlCol="0">
              <a:spAutoFit/>
            </a:bodyPr>
            <a:lstStyle/>
            <a:p>
              <a:r>
                <a:rPr lang="en-US" dirty="0" err="1"/>
                <a:t>Ach</a:t>
              </a:r>
              <a:endParaRPr lang="en-US" dirty="0"/>
            </a:p>
          </p:txBody>
        </p:sp>
      </p:grpSp>
      <p:sp>
        <p:nvSpPr>
          <p:cNvPr id="131" name="Freeform 130">
            <a:extLst>
              <a:ext uri="{FF2B5EF4-FFF2-40B4-BE49-F238E27FC236}">
                <a16:creationId xmlns:a16="http://schemas.microsoft.com/office/drawing/2014/main" id="{95CC6F00-83BF-D642-BE14-32C5EA76B16D}"/>
              </a:ext>
            </a:extLst>
          </p:cNvPr>
          <p:cNvSpPr/>
          <p:nvPr/>
        </p:nvSpPr>
        <p:spPr>
          <a:xfrm>
            <a:off x="9414164" y="4506308"/>
            <a:ext cx="1364672" cy="1011253"/>
          </a:xfrm>
          <a:custGeom>
            <a:avLst/>
            <a:gdLst>
              <a:gd name="connsiteX0" fmla="*/ 0 w 1364672"/>
              <a:gd name="connsiteY0" fmla="*/ 1004454 h 1011253"/>
              <a:gd name="connsiteX1" fmla="*/ 997527 w 1364672"/>
              <a:gd name="connsiteY1" fmla="*/ 886691 h 1011253"/>
              <a:gd name="connsiteX2" fmla="*/ 1094509 w 1364672"/>
              <a:gd name="connsiteY2" fmla="*/ 152400 h 1011253"/>
              <a:gd name="connsiteX3" fmla="*/ 1364672 w 1364672"/>
              <a:gd name="connsiteY3" fmla="*/ 0 h 1011253"/>
            </a:gdLst>
            <a:ahLst/>
            <a:cxnLst>
              <a:cxn ang="0">
                <a:pos x="connsiteX0" y="connsiteY0"/>
              </a:cxn>
              <a:cxn ang="0">
                <a:pos x="connsiteX1" y="connsiteY1"/>
              </a:cxn>
              <a:cxn ang="0">
                <a:pos x="connsiteX2" y="connsiteY2"/>
              </a:cxn>
              <a:cxn ang="0">
                <a:pos x="connsiteX3" y="connsiteY3"/>
              </a:cxn>
            </a:cxnLst>
            <a:rect l="l" t="t" r="r" b="b"/>
            <a:pathLst>
              <a:path w="1364672" h="1011253">
                <a:moveTo>
                  <a:pt x="0" y="1004454"/>
                </a:moveTo>
                <a:cubicBezTo>
                  <a:pt x="407554" y="1016577"/>
                  <a:pt x="815109" y="1028700"/>
                  <a:pt x="997527" y="886691"/>
                </a:cubicBezTo>
                <a:cubicBezTo>
                  <a:pt x="1179945" y="744682"/>
                  <a:pt x="1033318" y="300182"/>
                  <a:pt x="1094509" y="152400"/>
                </a:cubicBezTo>
                <a:cubicBezTo>
                  <a:pt x="1155700" y="4618"/>
                  <a:pt x="1260186" y="2309"/>
                  <a:pt x="1364672" y="0"/>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131">
            <a:extLst>
              <a:ext uri="{FF2B5EF4-FFF2-40B4-BE49-F238E27FC236}">
                <a16:creationId xmlns:a16="http://schemas.microsoft.com/office/drawing/2014/main" id="{46C0E97A-07A4-3741-89D7-F01994C1CF66}"/>
              </a:ext>
            </a:extLst>
          </p:cNvPr>
          <p:cNvGrpSpPr/>
          <p:nvPr/>
        </p:nvGrpSpPr>
        <p:grpSpPr>
          <a:xfrm rot="6248124">
            <a:off x="10721935" y="4405534"/>
            <a:ext cx="231569" cy="152314"/>
            <a:chOff x="3895549" y="4240960"/>
            <a:chExt cx="133670" cy="94904"/>
          </a:xfrm>
        </p:grpSpPr>
        <p:cxnSp>
          <p:nvCxnSpPr>
            <p:cNvPr id="133" name="Straight Connector 132">
              <a:extLst>
                <a:ext uri="{FF2B5EF4-FFF2-40B4-BE49-F238E27FC236}">
                  <a16:creationId xmlns:a16="http://schemas.microsoft.com/office/drawing/2014/main" id="{BB24E352-2186-C14B-BFC7-821A3E9BC6A6}"/>
                </a:ext>
              </a:extLst>
            </p:cNvPr>
            <p:cNvCxnSpPr/>
            <p:nvPr/>
          </p:nvCxnSpPr>
          <p:spPr>
            <a:xfrm flipH="1" flipV="1">
              <a:off x="3895549" y="4301532"/>
              <a:ext cx="98671" cy="343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893A90D1-DCBD-124F-B969-A13069A96921}"/>
                </a:ext>
              </a:extLst>
            </p:cNvPr>
            <p:cNvCxnSpPr/>
            <p:nvPr/>
          </p:nvCxnSpPr>
          <p:spPr>
            <a:xfrm flipV="1">
              <a:off x="3994220" y="4240960"/>
              <a:ext cx="34999" cy="910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5" name="Explosion 1 134">
            <a:extLst>
              <a:ext uri="{FF2B5EF4-FFF2-40B4-BE49-F238E27FC236}">
                <a16:creationId xmlns:a16="http://schemas.microsoft.com/office/drawing/2014/main" id="{ECBAD321-B1FC-D84F-BC08-20FEFE12EF4C}"/>
              </a:ext>
            </a:extLst>
          </p:cNvPr>
          <p:cNvSpPr/>
          <p:nvPr/>
        </p:nvSpPr>
        <p:spPr>
          <a:xfrm rot="1620149">
            <a:off x="10642167" y="4309312"/>
            <a:ext cx="323733" cy="381956"/>
          </a:xfrm>
          <a:prstGeom prst="irregularSeal1">
            <a:avLst/>
          </a:prstGeom>
          <a:noFill/>
          <a:ln w="25400">
            <a:solidFill>
              <a:srgbClr val="FC87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7" name="Straight Connector 136">
            <a:extLst>
              <a:ext uri="{FF2B5EF4-FFF2-40B4-BE49-F238E27FC236}">
                <a16:creationId xmlns:a16="http://schemas.microsoft.com/office/drawing/2014/main" id="{0A614452-DA75-5448-88B3-B06629755682}"/>
              </a:ext>
            </a:extLst>
          </p:cNvPr>
          <p:cNvCxnSpPr>
            <a:cxnSpLocks/>
            <a:stCxn id="128" idx="4"/>
          </p:cNvCxnSpPr>
          <p:nvPr/>
        </p:nvCxnSpPr>
        <p:spPr>
          <a:xfrm>
            <a:off x="11243560" y="4779018"/>
            <a:ext cx="0" cy="1082761"/>
          </a:xfrm>
          <a:prstGeom prst="line">
            <a:avLst/>
          </a:prstGeom>
          <a:ln w="28575">
            <a:solidFill>
              <a:srgbClr val="B05E0A"/>
            </a:solidFill>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3D468DA9-806C-204C-B9FA-90A23499C8E4}"/>
              </a:ext>
            </a:extLst>
          </p:cNvPr>
          <p:cNvGrpSpPr/>
          <p:nvPr/>
        </p:nvGrpSpPr>
        <p:grpSpPr>
          <a:xfrm rot="12030573">
            <a:off x="11149461" y="5851464"/>
            <a:ext cx="231569" cy="152314"/>
            <a:chOff x="3895549" y="4240960"/>
            <a:chExt cx="133670" cy="94904"/>
          </a:xfrm>
        </p:grpSpPr>
        <p:cxnSp>
          <p:nvCxnSpPr>
            <p:cNvPr id="141" name="Straight Connector 140">
              <a:extLst>
                <a:ext uri="{FF2B5EF4-FFF2-40B4-BE49-F238E27FC236}">
                  <a16:creationId xmlns:a16="http://schemas.microsoft.com/office/drawing/2014/main" id="{2ADDEAD0-C2EE-A84E-944A-F5427D6CB5DE}"/>
                </a:ext>
              </a:extLst>
            </p:cNvPr>
            <p:cNvCxnSpPr/>
            <p:nvPr/>
          </p:nvCxnSpPr>
          <p:spPr>
            <a:xfrm flipH="1" flipV="1">
              <a:off x="3895549" y="4301532"/>
              <a:ext cx="98671" cy="34332"/>
            </a:xfrm>
            <a:prstGeom prst="line">
              <a:avLst/>
            </a:prstGeom>
            <a:ln w="28575">
              <a:solidFill>
                <a:srgbClr val="B05E0A"/>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70412A0D-BDD7-F64D-B7EF-EA7935E835FA}"/>
                </a:ext>
              </a:extLst>
            </p:cNvPr>
            <p:cNvCxnSpPr/>
            <p:nvPr/>
          </p:nvCxnSpPr>
          <p:spPr>
            <a:xfrm flipV="1">
              <a:off x="3994220" y="4240960"/>
              <a:ext cx="34999" cy="91049"/>
            </a:xfrm>
            <a:prstGeom prst="line">
              <a:avLst/>
            </a:prstGeom>
            <a:ln w="28575">
              <a:solidFill>
                <a:srgbClr val="B05E0A"/>
              </a:solidFill>
            </a:ln>
          </p:spPr>
          <p:style>
            <a:lnRef idx="1">
              <a:schemeClr val="accent1"/>
            </a:lnRef>
            <a:fillRef idx="0">
              <a:schemeClr val="accent1"/>
            </a:fillRef>
            <a:effectRef idx="0">
              <a:schemeClr val="accent1"/>
            </a:effectRef>
            <a:fontRef idx="minor">
              <a:schemeClr val="tx1"/>
            </a:fontRef>
          </p:style>
        </p:cxnSp>
      </p:grpSp>
      <p:sp>
        <p:nvSpPr>
          <p:cNvPr id="143" name="Explosion 1 142">
            <a:extLst>
              <a:ext uri="{FF2B5EF4-FFF2-40B4-BE49-F238E27FC236}">
                <a16:creationId xmlns:a16="http://schemas.microsoft.com/office/drawing/2014/main" id="{55187B19-7C2B-0C49-8A19-321D0FBCA164}"/>
              </a:ext>
            </a:extLst>
          </p:cNvPr>
          <p:cNvSpPr/>
          <p:nvPr/>
        </p:nvSpPr>
        <p:spPr>
          <a:xfrm rot="1620149">
            <a:off x="11076238" y="5709594"/>
            <a:ext cx="323733" cy="381956"/>
          </a:xfrm>
          <a:prstGeom prst="irregularSeal1">
            <a:avLst/>
          </a:prstGeom>
          <a:noFill/>
          <a:ln w="25400">
            <a:solidFill>
              <a:srgbClr val="FC87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143">
            <a:extLst>
              <a:ext uri="{FF2B5EF4-FFF2-40B4-BE49-F238E27FC236}">
                <a16:creationId xmlns:a16="http://schemas.microsoft.com/office/drawing/2014/main" id="{258990B1-DAD9-C84D-9818-960D36C88EBF}"/>
              </a:ext>
            </a:extLst>
          </p:cNvPr>
          <p:cNvSpPr/>
          <p:nvPr/>
        </p:nvSpPr>
        <p:spPr>
          <a:xfrm>
            <a:off x="11007174" y="6095748"/>
            <a:ext cx="497252" cy="457043"/>
          </a:xfrm>
          <a:prstGeom prst="ellipse">
            <a:avLst/>
          </a:prstGeom>
          <a:solidFill>
            <a:srgbClr val="FF7300">
              <a:alpha val="85098"/>
            </a:srgbClr>
          </a:solidFill>
          <a:ln w="28575">
            <a:solidFill>
              <a:srgbClr val="B05E0A">
                <a:alpha val="87843"/>
              </a:srgbClr>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TextBox 144">
            <a:extLst>
              <a:ext uri="{FF2B5EF4-FFF2-40B4-BE49-F238E27FC236}">
                <a16:creationId xmlns:a16="http://schemas.microsoft.com/office/drawing/2014/main" id="{8B59D31A-4BE2-8F48-BC27-FE3D0F202496}"/>
              </a:ext>
            </a:extLst>
          </p:cNvPr>
          <p:cNvSpPr txBox="1"/>
          <p:nvPr/>
        </p:nvSpPr>
        <p:spPr>
          <a:xfrm>
            <a:off x="10965609" y="6138397"/>
            <a:ext cx="554960" cy="369332"/>
          </a:xfrm>
          <a:prstGeom prst="rect">
            <a:avLst/>
          </a:prstGeom>
          <a:noFill/>
        </p:spPr>
        <p:txBody>
          <a:bodyPr wrap="none" rtlCol="0">
            <a:spAutoFit/>
          </a:bodyPr>
          <a:lstStyle/>
          <a:p>
            <a:r>
              <a:rPr lang="en-US" dirty="0" err="1"/>
              <a:t>Ach</a:t>
            </a:r>
            <a:endParaRPr lang="en-US" dirty="0"/>
          </a:p>
        </p:txBody>
      </p:sp>
      <p:cxnSp>
        <p:nvCxnSpPr>
          <p:cNvPr id="146" name="Straight Connector 145">
            <a:extLst>
              <a:ext uri="{FF2B5EF4-FFF2-40B4-BE49-F238E27FC236}">
                <a16:creationId xmlns:a16="http://schemas.microsoft.com/office/drawing/2014/main" id="{18B28A59-DDAE-1141-9BBA-F6E04E92861C}"/>
              </a:ext>
            </a:extLst>
          </p:cNvPr>
          <p:cNvCxnSpPr>
            <a:cxnSpLocks/>
            <a:stCxn id="144" idx="4"/>
          </p:cNvCxnSpPr>
          <p:nvPr/>
        </p:nvCxnSpPr>
        <p:spPr>
          <a:xfrm>
            <a:off x="11255800" y="6552791"/>
            <a:ext cx="0" cy="1082761"/>
          </a:xfrm>
          <a:prstGeom prst="line">
            <a:avLst/>
          </a:prstGeom>
          <a:ln w="28575">
            <a:solidFill>
              <a:srgbClr val="B05E0A"/>
            </a:solidFill>
          </a:ln>
        </p:spPr>
        <p:style>
          <a:lnRef idx="1">
            <a:schemeClr val="accent1"/>
          </a:lnRef>
          <a:fillRef idx="0">
            <a:schemeClr val="accent1"/>
          </a:fillRef>
          <a:effectRef idx="0">
            <a:schemeClr val="accent1"/>
          </a:effectRef>
          <a:fontRef idx="minor">
            <a:schemeClr val="tx1"/>
          </a:fontRef>
        </p:style>
      </p:cxnSp>
      <p:grpSp>
        <p:nvGrpSpPr>
          <p:cNvPr id="147" name="Group 146">
            <a:extLst>
              <a:ext uri="{FF2B5EF4-FFF2-40B4-BE49-F238E27FC236}">
                <a16:creationId xmlns:a16="http://schemas.microsoft.com/office/drawing/2014/main" id="{8970F2F8-A8A8-2040-B5BF-9C175AAC015D}"/>
              </a:ext>
            </a:extLst>
          </p:cNvPr>
          <p:cNvGrpSpPr/>
          <p:nvPr/>
        </p:nvGrpSpPr>
        <p:grpSpPr>
          <a:xfrm rot="12030573">
            <a:off x="11161701" y="7625237"/>
            <a:ext cx="231569" cy="152314"/>
            <a:chOff x="3895549" y="4240960"/>
            <a:chExt cx="133670" cy="94904"/>
          </a:xfrm>
        </p:grpSpPr>
        <p:cxnSp>
          <p:nvCxnSpPr>
            <p:cNvPr id="148" name="Straight Connector 147">
              <a:extLst>
                <a:ext uri="{FF2B5EF4-FFF2-40B4-BE49-F238E27FC236}">
                  <a16:creationId xmlns:a16="http://schemas.microsoft.com/office/drawing/2014/main" id="{624EA310-C62A-CB41-BEE0-931E3CABFC2A}"/>
                </a:ext>
              </a:extLst>
            </p:cNvPr>
            <p:cNvCxnSpPr/>
            <p:nvPr/>
          </p:nvCxnSpPr>
          <p:spPr>
            <a:xfrm flipH="1" flipV="1">
              <a:off x="3895549" y="4301532"/>
              <a:ext cx="98671" cy="34332"/>
            </a:xfrm>
            <a:prstGeom prst="line">
              <a:avLst/>
            </a:prstGeom>
            <a:ln w="28575">
              <a:solidFill>
                <a:srgbClr val="B05E0A"/>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3ED578C-EEB4-9A49-931D-BDC77CC1215A}"/>
                </a:ext>
              </a:extLst>
            </p:cNvPr>
            <p:cNvCxnSpPr/>
            <p:nvPr/>
          </p:nvCxnSpPr>
          <p:spPr>
            <a:xfrm flipV="1">
              <a:off x="3994220" y="4240960"/>
              <a:ext cx="34999" cy="91049"/>
            </a:xfrm>
            <a:prstGeom prst="line">
              <a:avLst/>
            </a:prstGeom>
            <a:ln w="28575">
              <a:solidFill>
                <a:srgbClr val="B05E0A"/>
              </a:solidFill>
            </a:ln>
          </p:spPr>
          <p:style>
            <a:lnRef idx="1">
              <a:schemeClr val="accent1"/>
            </a:lnRef>
            <a:fillRef idx="0">
              <a:schemeClr val="accent1"/>
            </a:fillRef>
            <a:effectRef idx="0">
              <a:schemeClr val="accent1"/>
            </a:effectRef>
            <a:fontRef idx="minor">
              <a:schemeClr val="tx1"/>
            </a:fontRef>
          </p:style>
        </p:cxnSp>
      </p:grpSp>
      <p:sp>
        <p:nvSpPr>
          <p:cNvPr id="150" name="TextBox 149">
            <a:extLst>
              <a:ext uri="{FF2B5EF4-FFF2-40B4-BE49-F238E27FC236}">
                <a16:creationId xmlns:a16="http://schemas.microsoft.com/office/drawing/2014/main" id="{08AA68B8-95BE-8149-AFA6-BE1574AF0A9B}"/>
              </a:ext>
            </a:extLst>
          </p:cNvPr>
          <p:cNvSpPr txBox="1"/>
          <p:nvPr/>
        </p:nvSpPr>
        <p:spPr>
          <a:xfrm>
            <a:off x="9714919" y="5699660"/>
            <a:ext cx="1215782" cy="1200329"/>
          </a:xfrm>
          <a:prstGeom prst="rect">
            <a:avLst/>
          </a:prstGeom>
          <a:noFill/>
        </p:spPr>
        <p:txBody>
          <a:bodyPr wrap="none" rtlCol="0">
            <a:spAutoFit/>
          </a:bodyPr>
          <a:lstStyle/>
          <a:p>
            <a:pPr algn="ctr"/>
            <a:r>
              <a:rPr lang="en-US" dirty="0">
                <a:solidFill>
                  <a:srgbClr val="FF0000"/>
                </a:solidFill>
              </a:rPr>
              <a:t>Anxious</a:t>
            </a:r>
          </a:p>
          <a:p>
            <a:pPr algn="ctr"/>
            <a:r>
              <a:rPr lang="en-US" dirty="0">
                <a:solidFill>
                  <a:srgbClr val="FF0000"/>
                </a:solidFill>
              </a:rPr>
              <a:t> &amp;</a:t>
            </a:r>
          </a:p>
          <a:p>
            <a:pPr algn="ctr"/>
            <a:r>
              <a:rPr lang="en-US" dirty="0">
                <a:solidFill>
                  <a:srgbClr val="FF0000"/>
                </a:solidFill>
              </a:rPr>
              <a:t>Depressive</a:t>
            </a:r>
          </a:p>
          <a:p>
            <a:pPr algn="ctr"/>
            <a:r>
              <a:rPr lang="en-US" dirty="0">
                <a:solidFill>
                  <a:srgbClr val="FF0000"/>
                </a:solidFill>
              </a:rPr>
              <a:t> Behavior</a:t>
            </a:r>
          </a:p>
        </p:txBody>
      </p:sp>
      <p:sp>
        <p:nvSpPr>
          <p:cNvPr id="151" name="TextBox 150">
            <a:extLst>
              <a:ext uri="{FF2B5EF4-FFF2-40B4-BE49-F238E27FC236}">
                <a16:creationId xmlns:a16="http://schemas.microsoft.com/office/drawing/2014/main" id="{A7694C1C-C798-F746-ACAE-B16492539229}"/>
              </a:ext>
            </a:extLst>
          </p:cNvPr>
          <p:cNvSpPr txBox="1"/>
          <p:nvPr/>
        </p:nvSpPr>
        <p:spPr>
          <a:xfrm>
            <a:off x="11581794" y="6157836"/>
            <a:ext cx="468398" cy="400110"/>
          </a:xfrm>
          <a:prstGeom prst="rect">
            <a:avLst/>
          </a:prstGeom>
          <a:noFill/>
        </p:spPr>
        <p:txBody>
          <a:bodyPr wrap="none" rtlCol="0">
            <a:spAutoFit/>
          </a:bodyPr>
          <a:lstStyle/>
          <a:p>
            <a:r>
              <a:rPr lang="en-US" sz="2000" b="1" dirty="0"/>
              <a:t>Sc</a:t>
            </a:r>
          </a:p>
        </p:txBody>
      </p:sp>
      <p:grpSp>
        <p:nvGrpSpPr>
          <p:cNvPr id="155" name="Group 154">
            <a:extLst>
              <a:ext uri="{FF2B5EF4-FFF2-40B4-BE49-F238E27FC236}">
                <a16:creationId xmlns:a16="http://schemas.microsoft.com/office/drawing/2014/main" id="{4F7C273A-5BA9-1F46-B54C-00BE701CDC7E}"/>
              </a:ext>
            </a:extLst>
          </p:cNvPr>
          <p:cNvGrpSpPr/>
          <p:nvPr/>
        </p:nvGrpSpPr>
        <p:grpSpPr>
          <a:xfrm rot="4923289">
            <a:off x="2774147" y="3881288"/>
            <a:ext cx="267340" cy="189808"/>
            <a:chOff x="3895549" y="4240960"/>
            <a:chExt cx="133670" cy="94904"/>
          </a:xfrm>
        </p:grpSpPr>
        <p:cxnSp>
          <p:nvCxnSpPr>
            <p:cNvPr id="156" name="Straight Connector 155">
              <a:extLst>
                <a:ext uri="{FF2B5EF4-FFF2-40B4-BE49-F238E27FC236}">
                  <a16:creationId xmlns:a16="http://schemas.microsoft.com/office/drawing/2014/main" id="{374615D4-CE02-9B43-B640-A71B4E3DCEEF}"/>
                </a:ext>
              </a:extLst>
            </p:cNvPr>
            <p:cNvCxnSpPr/>
            <p:nvPr/>
          </p:nvCxnSpPr>
          <p:spPr>
            <a:xfrm flipH="1" flipV="1">
              <a:off x="3895549" y="4301532"/>
              <a:ext cx="98671" cy="34332"/>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180B31A6-0A20-7049-9F14-ECF416811CBE}"/>
                </a:ext>
              </a:extLst>
            </p:cNvPr>
            <p:cNvCxnSpPr/>
            <p:nvPr/>
          </p:nvCxnSpPr>
          <p:spPr>
            <a:xfrm flipV="1">
              <a:off x="3994220" y="4240960"/>
              <a:ext cx="34999" cy="91049"/>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grpSp>
      <p:cxnSp>
        <p:nvCxnSpPr>
          <p:cNvPr id="158" name="Straight Connector 157">
            <a:extLst>
              <a:ext uri="{FF2B5EF4-FFF2-40B4-BE49-F238E27FC236}">
                <a16:creationId xmlns:a16="http://schemas.microsoft.com/office/drawing/2014/main" id="{D438B956-CDD0-E04C-836B-6DADB9DE852A}"/>
              </a:ext>
            </a:extLst>
          </p:cNvPr>
          <p:cNvCxnSpPr>
            <a:cxnSpLocks/>
          </p:cNvCxnSpPr>
          <p:nvPr/>
        </p:nvCxnSpPr>
        <p:spPr>
          <a:xfrm flipV="1">
            <a:off x="2053766" y="4050992"/>
            <a:ext cx="752727" cy="450767"/>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sp>
        <p:nvSpPr>
          <p:cNvPr id="162" name="Explosion 1 161">
            <a:extLst>
              <a:ext uri="{FF2B5EF4-FFF2-40B4-BE49-F238E27FC236}">
                <a16:creationId xmlns:a16="http://schemas.microsoft.com/office/drawing/2014/main" id="{A6889BE3-76B7-D140-965F-6528EE6C5CEE}"/>
              </a:ext>
            </a:extLst>
          </p:cNvPr>
          <p:cNvSpPr/>
          <p:nvPr/>
        </p:nvSpPr>
        <p:spPr>
          <a:xfrm>
            <a:off x="2657958" y="3727989"/>
            <a:ext cx="457200" cy="516800"/>
          </a:xfrm>
          <a:prstGeom prst="irregularSeal1">
            <a:avLst/>
          </a:prstGeom>
          <a:noFill/>
          <a:ln w="25400">
            <a:solidFill>
              <a:srgbClr val="FC87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Explosion 1 162">
            <a:extLst>
              <a:ext uri="{FF2B5EF4-FFF2-40B4-BE49-F238E27FC236}">
                <a16:creationId xmlns:a16="http://schemas.microsoft.com/office/drawing/2014/main" id="{CCFFC1C3-FA05-0944-AFC5-C4649E5B2E21}"/>
              </a:ext>
            </a:extLst>
          </p:cNvPr>
          <p:cNvSpPr/>
          <p:nvPr/>
        </p:nvSpPr>
        <p:spPr>
          <a:xfrm>
            <a:off x="6669537" y="4246285"/>
            <a:ext cx="457200" cy="516800"/>
          </a:xfrm>
          <a:prstGeom prst="irregularSeal1">
            <a:avLst/>
          </a:prstGeom>
          <a:noFill/>
          <a:ln w="25400">
            <a:solidFill>
              <a:srgbClr val="FC87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4" name="Straight Connector 163">
            <a:extLst>
              <a:ext uri="{FF2B5EF4-FFF2-40B4-BE49-F238E27FC236}">
                <a16:creationId xmlns:a16="http://schemas.microsoft.com/office/drawing/2014/main" id="{22E3578F-42DA-3B4C-97A3-0971AA078143}"/>
              </a:ext>
            </a:extLst>
          </p:cNvPr>
          <p:cNvCxnSpPr>
            <a:cxnSpLocks/>
          </p:cNvCxnSpPr>
          <p:nvPr/>
        </p:nvCxnSpPr>
        <p:spPr>
          <a:xfrm flipV="1">
            <a:off x="7213547" y="4530450"/>
            <a:ext cx="1294668" cy="295618"/>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1652D5F7-C58C-BC49-A071-8151C26BB1AB}"/>
              </a:ext>
            </a:extLst>
          </p:cNvPr>
          <p:cNvCxnSpPr>
            <a:cxnSpLocks/>
          </p:cNvCxnSpPr>
          <p:nvPr/>
        </p:nvCxnSpPr>
        <p:spPr>
          <a:xfrm flipH="1" flipV="1">
            <a:off x="8465820" y="4424663"/>
            <a:ext cx="59647" cy="225736"/>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grpSp>
        <p:nvGrpSpPr>
          <p:cNvPr id="166" name="Group 165">
            <a:extLst>
              <a:ext uri="{FF2B5EF4-FFF2-40B4-BE49-F238E27FC236}">
                <a16:creationId xmlns:a16="http://schemas.microsoft.com/office/drawing/2014/main" id="{76F91C05-DB6F-BC4A-AE5D-E9170345B3CC}"/>
              </a:ext>
            </a:extLst>
          </p:cNvPr>
          <p:cNvGrpSpPr/>
          <p:nvPr/>
        </p:nvGrpSpPr>
        <p:grpSpPr>
          <a:xfrm rot="12030573">
            <a:off x="9113283" y="4849787"/>
            <a:ext cx="231569" cy="152314"/>
            <a:chOff x="3895549" y="4240960"/>
            <a:chExt cx="133670" cy="94904"/>
          </a:xfrm>
        </p:grpSpPr>
        <p:cxnSp>
          <p:nvCxnSpPr>
            <p:cNvPr id="167" name="Straight Connector 166">
              <a:extLst>
                <a:ext uri="{FF2B5EF4-FFF2-40B4-BE49-F238E27FC236}">
                  <a16:creationId xmlns:a16="http://schemas.microsoft.com/office/drawing/2014/main" id="{2BDF2D18-AA60-E24D-A754-485CDEB9FF46}"/>
                </a:ext>
              </a:extLst>
            </p:cNvPr>
            <p:cNvCxnSpPr/>
            <p:nvPr/>
          </p:nvCxnSpPr>
          <p:spPr>
            <a:xfrm flipH="1" flipV="1">
              <a:off x="3895549" y="4301532"/>
              <a:ext cx="98671" cy="34332"/>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9E38FBF4-E93F-D940-A90A-8B4E2E644216}"/>
                </a:ext>
              </a:extLst>
            </p:cNvPr>
            <p:cNvCxnSpPr/>
            <p:nvPr/>
          </p:nvCxnSpPr>
          <p:spPr>
            <a:xfrm flipV="1">
              <a:off x="3994220" y="4240960"/>
              <a:ext cx="34999" cy="91049"/>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sp>
        <p:nvSpPr>
          <p:cNvPr id="169" name="Freeform 168">
            <a:extLst>
              <a:ext uri="{FF2B5EF4-FFF2-40B4-BE49-F238E27FC236}">
                <a16:creationId xmlns:a16="http://schemas.microsoft.com/office/drawing/2014/main" id="{3C65B856-AE4B-9A4A-81EB-1DF0187449DB}"/>
              </a:ext>
            </a:extLst>
          </p:cNvPr>
          <p:cNvSpPr/>
          <p:nvPr/>
        </p:nvSpPr>
        <p:spPr>
          <a:xfrm>
            <a:off x="8833173" y="4041432"/>
            <a:ext cx="371211" cy="815241"/>
          </a:xfrm>
          <a:custGeom>
            <a:avLst/>
            <a:gdLst>
              <a:gd name="connsiteX0" fmla="*/ 0 w 422694"/>
              <a:gd name="connsiteY0" fmla="*/ 47608 h 677337"/>
              <a:gd name="connsiteX1" fmla="*/ 327803 w 422694"/>
              <a:gd name="connsiteY1" fmla="*/ 64861 h 677337"/>
              <a:gd name="connsiteX2" fmla="*/ 422694 w 422694"/>
              <a:gd name="connsiteY2" fmla="*/ 677337 h 677337"/>
            </a:gdLst>
            <a:ahLst/>
            <a:cxnLst>
              <a:cxn ang="0">
                <a:pos x="connsiteX0" y="connsiteY0"/>
              </a:cxn>
              <a:cxn ang="0">
                <a:pos x="connsiteX1" y="connsiteY1"/>
              </a:cxn>
              <a:cxn ang="0">
                <a:pos x="connsiteX2" y="connsiteY2"/>
              </a:cxn>
            </a:cxnLst>
            <a:rect l="l" t="t" r="r" b="b"/>
            <a:pathLst>
              <a:path w="422694" h="677337">
                <a:moveTo>
                  <a:pt x="0" y="47608"/>
                </a:moveTo>
                <a:cubicBezTo>
                  <a:pt x="128677" y="3757"/>
                  <a:pt x="257354" y="-40094"/>
                  <a:pt x="327803" y="64861"/>
                </a:cubicBezTo>
                <a:cubicBezTo>
                  <a:pt x="398252" y="169816"/>
                  <a:pt x="410473" y="423576"/>
                  <a:pt x="422694" y="677337"/>
                </a:cubicBezTo>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Explosion 1 169">
            <a:extLst>
              <a:ext uri="{FF2B5EF4-FFF2-40B4-BE49-F238E27FC236}">
                <a16:creationId xmlns:a16="http://schemas.microsoft.com/office/drawing/2014/main" id="{4A1FA236-ECBB-FB46-9215-95CFE35FEEDC}"/>
              </a:ext>
            </a:extLst>
          </p:cNvPr>
          <p:cNvSpPr/>
          <p:nvPr/>
        </p:nvSpPr>
        <p:spPr>
          <a:xfrm rot="1620149">
            <a:off x="8978100" y="4642399"/>
            <a:ext cx="457200" cy="516800"/>
          </a:xfrm>
          <a:prstGeom prst="irregularSeal1">
            <a:avLst/>
          </a:prstGeom>
          <a:noFill/>
          <a:ln w="25400">
            <a:solidFill>
              <a:srgbClr val="FC87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3" name="Straight Connector 172">
            <a:extLst>
              <a:ext uri="{FF2B5EF4-FFF2-40B4-BE49-F238E27FC236}">
                <a16:creationId xmlns:a16="http://schemas.microsoft.com/office/drawing/2014/main" id="{55FFF553-8176-5349-9DF7-D2198C974222}"/>
              </a:ext>
            </a:extLst>
          </p:cNvPr>
          <p:cNvCxnSpPr>
            <a:cxnSpLocks/>
          </p:cNvCxnSpPr>
          <p:nvPr/>
        </p:nvCxnSpPr>
        <p:spPr>
          <a:xfrm flipH="1" flipV="1">
            <a:off x="9097014" y="5597995"/>
            <a:ext cx="1" cy="190673"/>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174" name="Freeform 173">
            <a:extLst>
              <a:ext uri="{FF2B5EF4-FFF2-40B4-BE49-F238E27FC236}">
                <a16:creationId xmlns:a16="http://schemas.microsoft.com/office/drawing/2014/main" id="{2AED46A0-2AD1-B840-939E-EB94E6A9B331}"/>
              </a:ext>
            </a:extLst>
          </p:cNvPr>
          <p:cNvSpPr/>
          <p:nvPr/>
        </p:nvSpPr>
        <p:spPr>
          <a:xfrm>
            <a:off x="8881085" y="5374258"/>
            <a:ext cx="199498" cy="325402"/>
          </a:xfrm>
          <a:custGeom>
            <a:avLst/>
            <a:gdLst>
              <a:gd name="connsiteX0" fmla="*/ 109851 w 199498"/>
              <a:gd name="connsiteY0" fmla="*/ 0 h 271643"/>
              <a:gd name="connsiteX1" fmla="*/ 2274 w 199498"/>
              <a:gd name="connsiteY1" fmla="*/ 233082 h 271643"/>
              <a:gd name="connsiteX2" fmla="*/ 199498 w 199498"/>
              <a:gd name="connsiteY2" fmla="*/ 268941 h 271643"/>
            </a:gdLst>
            <a:ahLst/>
            <a:cxnLst>
              <a:cxn ang="0">
                <a:pos x="connsiteX0" y="connsiteY0"/>
              </a:cxn>
              <a:cxn ang="0">
                <a:pos x="connsiteX1" y="connsiteY1"/>
              </a:cxn>
              <a:cxn ang="0">
                <a:pos x="connsiteX2" y="connsiteY2"/>
              </a:cxn>
            </a:cxnLst>
            <a:rect l="l" t="t" r="r" b="b"/>
            <a:pathLst>
              <a:path w="199498" h="271643">
                <a:moveTo>
                  <a:pt x="109851" y="0"/>
                </a:moveTo>
                <a:cubicBezTo>
                  <a:pt x="48592" y="94129"/>
                  <a:pt x="-12667" y="188259"/>
                  <a:pt x="2274" y="233082"/>
                </a:cubicBezTo>
                <a:cubicBezTo>
                  <a:pt x="17215" y="277905"/>
                  <a:pt x="108356" y="273423"/>
                  <a:pt x="199498" y="268941"/>
                </a:cubicBezTo>
              </a:path>
            </a:pathLst>
          </a:cu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Explosion 1 174">
            <a:extLst>
              <a:ext uri="{FF2B5EF4-FFF2-40B4-BE49-F238E27FC236}">
                <a16:creationId xmlns:a16="http://schemas.microsoft.com/office/drawing/2014/main" id="{7B312F53-9A90-7F4E-8F27-5544F7908433}"/>
              </a:ext>
            </a:extLst>
          </p:cNvPr>
          <p:cNvSpPr/>
          <p:nvPr/>
        </p:nvSpPr>
        <p:spPr>
          <a:xfrm rot="1620149">
            <a:off x="8857210" y="5435951"/>
            <a:ext cx="457200" cy="516800"/>
          </a:xfrm>
          <a:prstGeom prst="irregularSeal1">
            <a:avLst/>
          </a:prstGeom>
          <a:noFill/>
          <a:ln w="25400">
            <a:solidFill>
              <a:srgbClr val="FC87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F4F71A88-705D-A146-820C-9382962C6CBF}"/>
              </a:ext>
            </a:extLst>
          </p:cNvPr>
          <p:cNvGrpSpPr/>
          <p:nvPr/>
        </p:nvGrpSpPr>
        <p:grpSpPr>
          <a:xfrm>
            <a:off x="9407247" y="4380906"/>
            <a:ext cx="1526532" cy="1155616"/>
            <a:chOff x="9495371" y="5141218"/>
            <a:chExt cx="1526532" cy="1155616"/>
          </a:xfrm>
        </p:grpSpPr>
        <p:sp>
          <p:nvSpPr>
            <p:cNvPr id="178" name="Freeform 177">
              <a:extLst>
                <a:ext uri="{FF2B5EF4-FFF2-40B4-BE49-F238E27FC236}">
                  <a16:creationId xmlns:a16="http://schemas.microsoft.com/office/drawing/2014/main" id="{85395133-7CDB-C045-8C8F-452CFE0C2E1F}"/>
                </a:ext>
              </a:extLst>
            </p:cNvPr>
            <p:cNvSpPr/>
            <p:nvPr/>
          </p:nvSpPr>
          <p:spPr>
            <a:xfrm>
              <a:off x="9495371" y="5285581"/>
              <a:ext cx="1364672" cy="1011253"/>
            </a:xfrm>
            <a:custGeom>
              <a:avLst/>
              <a:gdLst>
                <a:gd name="connsiteX0" fmla="*/ 0 w 1364672"/>
                <a:gd name="connsiteY0" fmla="*/ 1004454 h 1011253"/>
                <a:gd name="connsiteX1" fmla="*/ 997527 w 1364672"/>
                <a:gd name="connsiteY1" fmla="*/ 886691 h 1011253"/>
                <a:gd name="connsiteX2" fmla="*/ 1094509 w 1364672"/>
                <a:gd name="connsiteY2" fmla="*/ 152400 h 1011253"/>
                <a:gd name="connsiteX3" fmla="*/ 1364672 w 1364672"/>
                <a:gd name="connsiteY3" fmla="*/ 0 h 1011253"/>
              </a:gdLst>
              <a:ahLst/>
              <a:cxnLst>
                <a:cxn ang="0">
                  <a:pos x="connsiteX0" y="connsiteY0"/>
                </a:cxn>
                <a:cxn ang="0">
                  <a:pos x="connsiteX1" y="connsiteY1"/>
                </a:cxn>
                <a:cxn ang="0">
                  <a:pos x="connsiteX2" y="connsiteY2"/>
                </a:cxn>
                <a:cxn ang="0">
                  <a:pos x="connsiteX3" y="connsiteY3"/>
                </a:cxn>
              </a:cxnLst>
              <a:rect l="l" t="t" r="r" b="b"/>
              <a:pathLst>
                <a:path w="1364672" h="1011253">
                  <a:moveTo>
                    <a:pt x="0" y="1004454"/>
                  </a:moveTo>
                  <a:cubicBezTo>
                    <a:pt x="407554" y="1016577"/>
                    <a:pt x="815109" y="1028700"/>
                    <a:pt x="997527" y="886691"/>
                  </a:cubicBezTo>
                  <a:cubicBezTo>
                    <a:pt x="1179945" y="744682"/>
                    <a:pt x="1033318" y="300182"/>
                    <a:pt x="1094509" y="152400"/>
                  </a:cubicBezTo>
                  <a:cubicBezTo>
                    <a:pt x="1155700" y="4618"/>
                    <a:pt x="1260186" y="2309"/>
                    <a:pt x="1364672" y="0"/>
                  </a:cubicBezTo>
                </a:path>
              </a:pathLst>
            </a:custGeom>
            <a:noFill/>
            <a:ln w="317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9" name="Group 178">
              <a:extLst>
                <a:ext uri="{FF2B5EF4-FFF2-40B4-BE49-F238E27FC236}">
                  <a16:creationId xmlns:a16="http://schemas.microsoft.com/office/drawing/2014/main" id="{BE1A5693-6E27-C349-B6BF-F6C9E3F00B3C}"/>
                </a:ext>
              </a:extLst>
            </p:cNvPr>
            <p:cNvGrpSpPr/>
            <p:nvPr/>
          </p:nvGrpSpPr>
          <p:grpSpPr>
            <a:xfrm rot="6248124">
              <a:off x="10838004" y="5176039"/>
              <a:ext cx="218719" cy="149078"/>
              <a:chOff x="3895549" y="4242976"/>
              <a:chExt cx="126252" cy="92888"/>
            </a:xfrm>
          </p:grpSpPr>
          <p:cxnSp>
            <p:nvCxnSpPr>
              <p:cNvPr id="180" name="Straight Connector 179">
                <a:extLst>
                  <a:ext uri="{FF2B5EF4-FFF2-40B4-BE49-F238E27FC236}">
                    <a16:creationId xmlns:a16="http://schemas.microsoft.com/office/drawing/2014/main" id="{2C8C430F-AC21-B34E-B7AB-18CE9D3EA816}"/>
                  </a:ext>
                </a:extLst>
              </p:cNvPr>
              <p:cNvCxnSpPr/>
              <p:nvPr/>
            </p:nvCxnSpPr>
            <p:spPr>
              <a:xfrm flipH="1" flipV="1">
                <a:off x="3895549" y="4301532"/>
                <a:ext cx="98671" cy="3433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269877FA-91B2-6B49-A9D2-073B34D70114}"/>
                  </a:ext>
                </a:extLst>
              </p:cNvPr>
              <p:cNvCxnSpPr/>
              <p:nvPr/>
            </p:nvCxnSpPr>
            <p:spPr>
              <a:xfrm flipV="1">
                <a:off x="3986802" y="4242976"/>
                <a:ext cx="34999" cy="91049"/>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sp>
        <p:nvSpPr>
          <p:cNvPr id="184" name="TextBox 183">
            <a:extLst>
              <a:ext uri="{FF2B5EF4-FFF2-40B4-BE49-F238E27FC236}">
                <a16:creationId xmlns:a16="http://schemas.microsoft.com/office/drawing/2014/main" id="{F5EDED49-94BA-8541-A3B4-A46557A3773A}"/>
              </a:ext>
            </a:extLst>
          </p:cNvPr>
          <p:cNvSpPr txBox="1"/>
          <p:nvPr/>
        </p:nvSpPr>
        <p:spPr>
          <a:xfrm>
            <a:off x="9741330" y="5894699"/>
            <a:ext cx="1196353" cy="646331"/>
          </a:xfrm>
          <a:prstGeom prst="rect">
            <a:avLst/>
          </a:prstGeom>
          <a:noFill/>
        </p:spPr>
        <p:txBody>
          <a:bodyPr wrap="none" rtlCol="0">
            <a:spAutoFit/>
          </a:bodyPr>
          <a:lstStyle/>
          <a:p>
            <a:pPr algn="ctr"/>
            <a:r>
              <a:rPr lang="en-US" dirty="0">
                <a:solidFill>
                  <a:srgbClr val="00B050"/>
                </a:solidFill>
              </a:rPr>
              <a:t>Anti-stress</a:t>
            </a:r>
          </a:p>
          <a:p>
            <a:pPr algn="ctr"/>
            <a:r>
              <a:rPr lang="en-US" dirty="0">
                <a:solidFill>
                  <a:srgbClr val="00B050"/>
                </a:solidFill>
              </a:rPr>
              <a:t>Behavior</a:t>
            </a:r>
          </a:p>
        </p:txBody>
      </p:sp>
      <p:cxnSp>
        <p:nvCxnSpPr>
          <p:cNvPr id="17" name="Straight Connector 16">
            <a:extLst>
              <a:ext uri="{FF2B5EF4-FFF2-40B4-BE49-F238E27FC236}">
                <a16:creationId xmlns:a16="http://schemas.microsoft.com/office/drawing/2014/main" id="{2BAC1C43-499D-8D40-8276-0F4C6D16D234}"/>
              </a:ext>
            </a:extLst>
          </p:cNvPr>
          <p:cNvCxnSpPr>
            <a:stCxn id="19" idx="0"/>
          </p:cNvCxnSpPr>
          <p:nvPr/>
        </p:nvCxnSpPr>
        <p:spPr>
          <a:xfrm flipV="1">
            <a:off x="2041375" y="4500290"/>
            <a:ext cx="12391" cy="8569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FF0D482-EB98-E942-A3C1-991EAF85BCD1}"/>
              </a:ext>
            </a:extLst>
          </p:cNvPr>
          <p:cNvCxnSpPr>
            <a:cxnSpLocks/>
          </p:cNvCxnSpPr>
          <p:nvPr/>
        </p:nvCxnSpPr>
        <p:spPr>
          <a:xfrm flipV="1">
            <a:off x="2803427" y="5504230"/>
            <a:ext cx="23447" cy="1172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6" name="Group 125">
            <a:extLst>
              <a:ext uri="{FF2B5EF4-FFF2-40B4-BE49-F238E27FC236}">
                <a16:creationId xmlns:a16="http://schemas.microsoft.com/office/drawing/2014/main" id="{2514ABFB-784E-AB41-8865-9EB48022538D}"/>
              </a:ext>
            </a:extLst>
          </p:cNvPr>
          <p:cNvGrpSpPr/>
          <p:nvPr/>
        </p:nvGrpSpPr>
        <p:grpSpPr>
          <a:xfrm rot="6847982">
            <a:off x="2249366" y="6129339"/>
            <a:ext cx="267340" cy="189808"/>
            <a:chOff x="3895549" y="4240960"/>
            <a:chExt cx="133670" cy="94904"/>
          </a:xfrm>
        </p:grpSpPr>
        <p:cxnSp>
          <p:nvCxnSpPr>
            <p:cNvPr id="130" name="Straight Connector 129">
              <a:extLst>
                <a:ext uri="{FF2B5EF4-FFF2-40B4-BE49-F238E27FC236}">
                  <a16:creationId xmlns:a16="http://schemas.microsoft.com/office/drawing/2014/main" id="{D877C28E-8626-7541-A45D-854CD496D70E}"/>
                </a:ext>
              </a:extLst>
            </p:cNvPr>
            <p:cNvCxnSpPr/>
            <p:nvPr/>
          </p:nvCxnSpPr>
          <p:spPr>
            <a:xfrm flipH="1" flipV="1">
              <a:off x="3895549" y="4301532"/>
              <a:ext cx="98671" cy="343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0F115E3C-4D92-524D-BB58-C766264544BC}"/>
                </a:ext>
              </a:extLst>
            </p:cNvPr>
            <p:cNvCxnSpPr/>
            <p:nvPr/>
          </p:nvCxnSpPr>
          <p:spPr>
            <a:xfrm flipV="1">
              <a:off x="3994220" y="4240960"/>
              <a:ext cx="34999" cy="910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38" name="Straight Connector 137">
            <a:extLst>
              <a:ext uri="{FF2B5EF4-FFF2-40B4-BE49-F238E27FC236}">
                <a16:creationId xmlns:a16="http://schemas.microsoft.com/office/drawing/2014/main" id="{64D5B632-EACE-DF41-B703-4F3D4D94749B}"/>
              </a:ext>
            </a:extLst>
          </p:cNvPr>
          <p:cNvCxnSpPr>
            <a:cxnSpLocks/>
          </p:cNvCxnSpPr>
          <p:nvPr/>
        </p:nvCxnSpPr>
        <p:spPr>
          <a:xfrm>
            <a:off x="-158348" y="6157477"/>
            <a:ext cx="2442772" cy="808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6749FB72-F3EC-D843-863C-0048BCE432D0}"/>
              </a:ext>
            </a:extLst>
          </p:cNvPr>
          <p:cNvSpPr txBox="1"/>
          <p:nvPr/>
        </p:nvSpPr>
        <p:spPr>
          <a:xfrm rot="221490">
            <a:off x="-53413" y="5861589"/>
            <a:ext cx="1070165" cy="369332"/>
          </a:xfrm>
          <a:prstGeom prst="rect">
            <a:avLst/>
          </a:prstGeom>
          <a:noFill/>
        </p:spPr>
        <p:txBody>
          <a:bodyPr wrap="none" rtlCol="0">
            <a:spAutoFit/>
          </a:bodyPr>
          <a:lstStyle/>
          <a:p>
            <a:r>
              <a:rPr lang="en-US" dirty="0">
                <a:solidFill>
                  <a:srgbClr val="FF0000"/>
                </a:solidFill>
              </a:rPr>
              <a:t>From PrL</a:t>
            </a:r>
          </a:p>
        </p:txBody>
      </p:sp>
      <p:grpSp>
        <p:nvGrpSpPr>
          <p:cNvPr id="139" name="Group 138">
            <a:extLst>
              <a:ext uri="{FF2B5EF4-FFF2-40B4-BE49-F238E27FC236}">
                <a16:creationId xmlns:a16="http://schemas.microsoft.com/office/drawing/2014/main" id="{8C93C669-D068-DD4D-AB9C-A8DF4FF9477E}"/>
              </a:ext>
            </a:extLst>
          </p:cNvPr>
          <p:cNvGrpSpPr/>
          <p:nvPr/>
        </p:nvGrpSpPr>
        <p:grpSpPr>
          <a:xfrm rot="6847982">
            <a:off x="1499864" y="4974360"/>
            <a:ext cx="267340" cy="189808"/>
            <a:chOff x="3895549" y="4240960"/>
            <a:chExt cx="133670" cy="94904"/>
          </a:xfrm>
        </p:grpSpPr>
        <p:cxnSp>
          <p:nvCxnSpPr>
            <p:cNvPr id="159" name="Straight Connector 158">
              <a:extLst>
                <a:ext uri="{FF2B5EF4-FFF2-40B4-BE49-F238E27FC236}">
                  <a16:creationId xmlns:a16="http://schemas.microsoft.com/office/drawing/2014/main" id="{B808CCBF-E3A9-E248-A9F7-B36E8EBD2BEF}"/>
                </a:ext>
              </a:extLst>
            </p:cNvPr>
            <p:cNvCxnSpPr/>
            <p:nvPr/>
          </p:nvCxnSpPr>
          <p:spPr>
            <a:xfrm flipH="1" flipV="1">
              <a:off x="3895549" y="4301532"/>
              <a:ext cx="98671" cy="34332"/>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04309CA7-46AA-FB40-A072-AC221ABA9DC3}"/>
                </a:ext>
              </a:extLst>
            </p:cNvPr>
            <p:cNvCxnSpPr/>
            <p:nvPr/>
          </p:nvCxnSpPr>
          <p:spPr>
            <a:xfrm flipV="1">
              <a:off x="3994220" y="4240960"/>
              <a:ext cx="34999" cy="9104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161" name="Straight Connector 160">
            <a:extLst>
              <a:ext uri="{FF2B5EF4-FFF2-40B4-BE49-F238E27FC236}">
                <a16:creationId xmlns:a16="http://schemas.microsoft.com/office/drawing/2014/main" id="{6430AE85-DF98-D34B-A2F8-32B1218DFFA0}"/>
              </a:ext>
            </a:extLst>
          </p:cNvPr>
          <p:cNvCxnSpPr>
            <a:cxnSpLocks/>
          </p:cNvCxnSpPr>
          <p:nvPr/>
        </p:nvCxnSpPr>
        <p:spPr>
          <a:xfrm>
            <a:off x="-829971" y="5012559"/>
            <a:ext cx="2361181" cy="7916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71" name="TextBox 170">
            <a:extLst>
              <a:ext uri="{FF2B5EF4-FFF2-40B4-BE49-F238E27FC236}">
                <a16:creationId xmlns:a16="http://schemas.microsoft.com/office/drawing/2014/main" id="{60126B64-1402-C048-85EA-83407B9BFC3E}"/>
              </a:ext>
            </a:extLst>
          </p:cNvPr>
          <p:cNvSpPr txBox="1"/>
          <p:nvPr/>
        </p:nvSpPr>
        <p:spPr>
          <a:xfrm rot="169426">
            <a:off x="15595" y="4749415"/>
            <a:ext cx="919482" cy="369332"/>
          </a:xfrm>
          <a:prstGeom prst="rect">
            <a:avLst/>
          </a:prstGeom>
          <a:noFill/>
        </p:spPr>
        <p:txBody>
          <a:bodyPr wrap="none" rtlCol="0">
            <a:spAutoFit/>
          </a:bodyPr>
          <a:lstStyle/>
          <a:p>
            <a:r>
              <a:rPr lang="en-US" dirty="0">
                <a:solidFill>
                  <a:srgbClr val="00B050"/>
                </a:solidFill>
              </a:rPr>
              <a:t>From IL</a:t>
            </a:r>
          </a:p>
        </p:txBody>
      </p:sp>
    </p:spTree>
    <p:extLst>
      <p:ext uri="{BB962C8B-B14F-4D97-AF65-F5344CB8AC3E}">
        <p14:creationId xmlns:p14="http://schemas.microsoft.com/office/powerpoint/2010/main" val="12860729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0">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0">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0">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1" nodeType="clickEffect">
                                  <p:stCondLst>
                                    <p:cond delay="0"/>
                                  </p:stCondLst>
                                  <p:childTnLst>
                                    <p:animEffect transition="out" filter="wipe(down)">
                                      <p:cBhvr>
                                        <p:cTn id="36" dur="500"/>
                                        <p:tgtEl>
                                          <p:spTgt spid="42"/>
                                        </p:tgtEl>
                                      </p:cBhvr>
                                    </p:animEffect>
                                    <p:set>
                                      <p:cBhvr>
                                        <p:cTn id="37" dur="1" fill="hold">
                                          <p:stCondLst>
                                            <p:cond delay="499"/>
                                          </p:stCondLst>
                                        </p:cTn>
                                        <p:tgtEl>
                                          <p:spTgt spid="42"/>
                                        </p:tgtEl>
                                        <p:attrNameLst>
                                          <p:attrName>style.visibility</p:attrName>
                                        </p:attrNameLst>
                                      </p:cBhvr>
                                      <p:to>
                                        <p:strVal val="hidden"/>
                                      </p:to>
                                    </p:set>
                                  </p:childTnLst>
                                </p:cTn>
                              </p:par>
                              <p:par>
                                <p:cTn id="38" presetID="22" presetClass="exit" presetSubtype="4" fill="hold" grpId="1" nodeType="withEffect">
                                  <p:stCondLst>
                                    <p:cond delay="0"/>
                                  </p:stCondLst>
                                  <p:childTnLst>
                                    <p:animEffect transition="out" filter="wipe(down)">
                                      <p:cBhvr>
                                        <p:cTn id="39" dur="500"/>
                                        <p:tgtEl>
                                          <p:spTgt spid="54"/>
                                        </p:tgtEl>
                                      </p:cBhvr>
                                    </p:animEffect>
                                    <p:set>
                                      <p:cBhvr>
                                        <p:cTn id="40" dur="1" fill="hold">
                                          <p:stCondLst>
                                            <p:cond delay="499"/>
                                          </p:stCondLst>
                                        </p:cTn>
                                        <p:tgtEl>
                                          <p:spTgt spid="54"/>
                                        </p:tgtEl>
                                        <p:attrNameLst>
                                          <p:attrName>style.visibility</p:attrName>
                                        </p:attrNameLst>
                                      </p:cBhvr>
                                      <p:to>
                                        <p:strVal val="hidden"/>
                                      </p:to>
                                    </p:set>
                                  </p:childTnLst>
                                </p:cTn>
                              </p:par>
                              <p:par>
                                <p:cTn id="41" presetID="22" presetClass="exit" presetSubtype="4" fill="hold" grpId="1" nodeType="withEffect">
                                  <p:stCondLst>
                                    <p:cond delay="0"/>
                                  </p:stCondLst>
                                  <p:childTnLst>
                                    <p:animEffect transition="out" filter="wipe(down)">
                                      <p:cBhvr>
                                        <p:cTn id="42" dur="500"/>
                                        <p:tgtEl>
                                          <p:spTgt spid="66"/>
                                        </p:tgtEl>
                                      </p:cBhvr>
                                    </p:animEffect>
                                    <p:set>
                                      <p:cBhvr>
                                        <p:cTn id="43" dur="1" fill="hold">
                                          <p:stCondLst>
                                            <p:cond delay="499"/>
                                          </p:stCondLst>
                                        </p:cTn>
                                        <p:tgtEl>
                                          <p:spTgt spid="66"/>
                                        </p:tgtEl>
                                        <p:attrNameLst>
                                          <p:attrName>style.visibility</p:attrName>
                                        </p:attrNameLst>
                                      </p:cBhvr>
                                      <p:to>
                                        <p:strVal val="hidden"/>
                                      </p:to>
                                    </p:set>
                                  </p:childTnLst>
                                </p:cTn>
                              </p:par>
                              <p:par>
                                <p:cTn id="44" presetID="22" presetClass="exit" presetSubtype="4" fill="hold" grpId="1" nodeType="withEffect">
                                  <p:stCondLst>
                                    <p:cond delay="0"/>
                                  </p:stCondLst>
                                  <p:childTnLst>
                                    <p:animEffect transition="out" filter="wipe(down)">
                                      <p:cBhvr>
                                        <p:cTn id="45" dur="500"/>
                                        <p:tgtEl>
                                          <p:spTgt spid="135"/>
                                        </p:tgtEl>
                                      </p:cBhvr>
                                    </p:animEffect>
                                    <p:set>
                                      <p:cBhvr>
                                        <p:cTn id="46" dur="1" fill="hold">
                                          <p:stCondLst>
                                            <p:cond delay="499"/>
                                          </p:stCondLst>
                                        </p:cTn>
                                        <p:tgtEl>
                                          <p:spTgt spid="135"/>
                                        </p:tgtEl>
                                        <p:attrNameLst>
                                          <p:attrName>style.visibility</p:attrName>
                                        </p:attrNameLst>
                                      </p:cBhvr>
                                      <p:to>
                                        <p:strVal val="hidden"/>
                                      </p:to>
                                    </p:set>
                                  </p:childTnLst>
                                </p:cTn>
                              </p:par>
                              <p:par>
                                <p:cTn id="47" presetID="22" presetClass="exit" presetSubtype="4" fill="hold" grpId="1" nodeType="withEffect">
                                  <p:stCondLst>
                                    <p:cond delay="0"/>
                                  </p:stCondLst>
                                  <p:childTnLst>
                                    <p:animEffect transition="out" filter="wipe(down)">
                                      <p:cBhvr>
                                        <p:cTn id="48" dur="500"/>
                                        <p:tgtEl>
                                          <p:spTgt spid="143"/>
                                        </p:tgtEl>
                                      </p:cBhvr>
                                    </p:animEffect>
                                    <p:set>
                                      <p:cBhvr>
                                        <p:cTn id="49" dur="1" fill="hold">
                                          <p:stCondLst>
                                            <p:cond delay="499"/>
                                          </p:stCondLst>
                                        </p:cTn>
                                        <p:tgtEl>
                                          <p:spTgt spid="143"/>
                                        </p:tgtEl>
                                        <p:attrNameLst>
                                          <p:attrName>style.visibility</p:attrName>
                                        </p:attrNameLst>
                                      </p:cBhvr>
                                      <p:to>
                                        <p:strVal val="hidden"/>
                                      </p:to>
                                    </p:set>
                                  </p:childTnLst>
                                </p:cTn>
                              </p:par>
                              <p:par>
                                <p:cTn id="50" presetID="22" presetClass="exit" presetSubtype="4" fill="hold" grpId="0" nodeType="withEffect">
                                  <p:stCondLst>
                                    <p:cond delay="0"/>
                                  </p:stCondLst>
                                  <p:childTnLst>
                                    <p:animEffect transition="out" filter="wipe(down)">
                                      <p:cBhvr>
                                        <p:cTn id="51" dur="500"/>
                                        <p:tgtEl>
                                          <p:spTgt spid="150">
                                            <p:txEl>
                                              <p:pRg st="0" end="0"/>
                                            </p:txEl>
                                          </p:spTgt>
                                        </p:tgtEl>
                                      </p:cBhvr>
                                    </p:animEffect>
                                    <p:set>
                                      <p:cBhvr>
                                        <p:cTn id="52" dur="1" fill="hold">
                                          <p:stCondLst>
                                            <p:cond delay="499"/>
                                          </p:stCondLst>
                                        </p:cTn>
                                        <p:tgtEl>
                                          <p:spTgt spid="150">
                                            <p:txEl>
                                              <p:pRg st="0" end="0"/>
                                            </p:txEl>
                                          </p:spTgt>
                                        </p:tgtEl>
                                        <p:attrNameLst>
                                          <p:attrName>style.visibility</p:attrName>
                                        </p:attrNameLst>
                                      </p:cBhvr>
                                      <p:to>
                                        <p:strVal val="hidden"/>
                                      </p:to>
                                    </p:set>
                                  </p:childTnLst>
                                </p:cTn>
                              </p:par>
                              <p:par>
                                <p:cTn id="53" presetID="22" presetClass="exit" presetSubtype="4" fill="hold" grpId="0" nodeType="withEffect">
                                  <p:stCondLst>
                                    <p:cond delay="0"/>
                                  </p:stCondLst>
                                  <p:childTnLst>
                                    <p:animEffect transition="out" filter="wipe(down)">
                                      <p:cBhvr>
                                        <p:cTn id="54" dur="500"/>
                                        <p:tgtEl>
                                          <p:spTgt spid="150">
                                            <p:txEl>
                                              <p:pRg st="1" end="1"/>
                                            </p:txEl>
                                          </p:spTgt>
                                        </p:tgtEl>
                                      </p:cBhvr>
                                    </p:animEffect>
                                    <p:set>
                                      <p:cBhvr>
                                        <p:cTn id="55" dur="1" fill="hold">
                                          <p:stCondLst>
                                            <p:cond delay="499"/>
                                          </p:stCondLst>
                                        </p:cTn>
                                        <p:tgtEl>
                                          <p:spTgt spid="150">
                                            <p:txEl>
                                              <p:pRg st="1" end="1"/>
                                            </p:txEl>
                                          </p:spTgt>
                                        </p:tgtEl>
                                        <p:attrNameLst>
                                          <p:attrName>style.visibility</p:attrName>
                                        </p:attrNameLst>
                                      </p:cBhvr>
                                      <p:to>
                                        <p:strVal val="hidden"/>
                                      </p:to>
                                    </p:set>
                                  </p:childTnLst>
                                </p:cTn>
                              </p:par>
                              <p:par>
                                <p:cTn id="56" presetID="22" presetClass="exit" presetSubtype="4" fill="hold" grpId="0" nodeType="withEffect">
                                  <p:stCondLst>
                                    <p:cond delay="0"/>
                                  </p:stCondLst>
                                  <p:childTnLst>
                                    <p:animEffect transition="out" filter="wipe(down)">
                                      <p:cBhvr>
                                        <p:cTn id="57" dur="500"/>
                                        <p:tgtEl>
                                          <p:spTgt spid="150">
                                            <p:txEl>
                                              <p:pRg st="2" end="2"/>
                                            </p:txEl>
                                          </p:spTgt>
                                        </p:tgtEl>
                                      </p:cBhvr>
                                    </p:animEffect>
                                    <p:set>
                                      <p:cBhvr>
                                        <p:cTn id="58" dur="1" fill="hold">
                                          <p:stCondLst>
                                            <p:cond delay="499"/>
                                          </p:stCondLst>
                                        </p:cTn>
                                        <p:tgtEl>
                                          <p:spTgt spid="150">
                                            <p:txEl>
                                              <p:pRg st="2" end="2"/>
                                            </p:txEl>
                                          </p:spTgt>
                                        </p:tgtEl>
                                        <p:attrNameLst>
                                          <p:attrName>style.visibility</p:attrName>
                                        </p:attrNameLst>
                                      </p:cBhvr>
                                      <p:to>
                                        <p:strVal val="hidden"/>
                                      </p:to>
                                    </p:set>
                                  </p:childTnLst>
                                </p:cTn>
                              </p:par>
                              <p:par>
                                <p:cTn id="59" presetID="22" presetClass="exit" presetSubtype="4" fill="hold" grpId="0" nodeType="withEffect">
                                  <p:stCondLst>
                                    <p:cond delay="0"/>
                                  </p:stCondLst>
                                  <p:childTnLst>
                                    <p:animEffect transition="out" filter="wipe(down)">
                                      <p:cBhvr>
                                        <p:cTn id="60" dur="500"/>
                                        <p:tgtEl>
                                          <p:spTgt spid="150">
                                            <p:txEl>
                                              <p:pRg st="3" end="3"/>
                                            </p:txEl>
                                          </p:spTgt>
                                        </p:tgtEl>
                                      </p:cBhvr>
                                    </p:animEffect>
                                    <p:set>
                                      <p:cBhvr>
                                        <p:cTn id="61" dur="1" fill="hold">
                                          <p:stCondLst>
                                            <p:cond delay="499"/>
                                          </p:stCondLst>
                                        </p:cTn>
                                        <p:tgtEl>
                                          <p:spTgt spid="150">
                                            <p:txEl>
                                              <p:pRg st="3" end="3"/>
                                            </p:txEl>
                                          </p:spTgt>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58"/>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5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62"/>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97"/>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98"/>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163"/>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22" presetClass="exit" presetSubtype="4" fill="hold" nodeType="clickEffect">
                                  <p:stCondLst>
                                    <p:cond delay="0"/>
                                  </p:stCondLst>
                                  <p:childTnLst>
                                    <p:animEffect transition="out" filter="wipe(down)">
                                      <p:cBhvr>
                                        <p:cTn id="85" dur="500"/>
                                        <p:tgtEl>
                                          <p:spTgt spid="65"/>
                                        </p:tgtEl>
                                      </p:cBhvr>
                                    </p:animEffect>
                                    <p:set>
                                      <p:cBhvr>
                                        <p:cTn id="86" dur="1" fill="hold">
                                          <p:stCondLst>
                                            <p:cond delay="499"/>
                                          </p:stCondLst>
                                        </p:cTn>
                                        <p:tgtEl>
                                          <p:spTgt spid="65"/>
                                        </p:tgtEl>
                                        <p:attrNameLst>
                                          <p:attrName>style.visibility</p:attrName>
                                        </p:attrNameLst>
                                      </p:cBhvr>
                                      <p:to>
                                        <p:strVal val="hidden"/>
                                      </p:to>
                                    </p:set>
                                  </p:childTnLst>
                                </p:cTn>
                              </p:par>
                              <p:par>
                                <p:cTn id="87" presetID="22" presetClass="exit" presetSubtype="4" fill="hold" nodeType="withEffect">
                                  <p:stCondLst>
                                    <p:cond delay="0"/>
                                  </p:stCondLst>
                                  <p:childTnLst>
                                    <p:animEffect transition="out" filter="wipe(down)">
                                      <p:cBhvr>
                                        <p:cTn id="88" dur="500"/>
                                        <p:tgtEl>
                                          <p:spTgt spid="67"/>
                                        </p:tgtEl>
                                      </p:cBhvr>
                                    </p:animEffect>
                                    <p:set>
                                      <p:cBhvr>
                                        <p:cTn id="89" dur="1" fill="hold">
                                          <p:stCondLst>
                                            <p:cond delay="499"/>
                                          </p:stCondLst>
                                        </p:cTn>
                                        <p:tgtEl>
                                          <p:spTgt spid="67"/>
                                        </p:tgtEl>
                                        <p:attrNameLst>
                                          <p:attrName>style.visibility</p:attrName>
                                        </p:attrNameLst>
                                      </p:cBhvr>
                                      <p:to>
                                        <p:strVal val="hidden"/>
                                      </p:to>
                                    </p:set>
                                  </p:childTnLst>
                                </p:cTn>
                              </p:par>
                              <p:par>
                                <p:cTn id="90" presetID="22" presetClass="exit" presetSubtype="4" fill="hold" grpId="2" nodeType="withEffect">
                                  <p:stCondLst>
                                    <p:cond delay="0"/>
                                  </p:stCondLst>
                                  <p:childTnLst>
                                    <p:animEffect transition="out" filter="wipe(down)">
                                      <p:cBhvr>
                                        <p:cTn id="91" dur="500"/>
                                        <p:tgtEl>
                                          <p:spTgt spid="66"/>
                                        </p:tgtEl>
                                      </p:cBhvr>
                                    </p:animEffect>
                                    <p:set>
                                      <p:cBhvr>
                                        <p:cTn id="92" dur="1" fill="hold">
                                          <p:stCondLst>
                                            <p:cond delay="499"/>
                                          </p:stCondLst>
                                        </p:cTn>
                                        <p:tgtEl>
                                          <p:spTgt spid="66"/>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65"/>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6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64"/>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65"/>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69"/>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66"/>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166"/>
                                        </p:tgtEl>
                                        <p:attrNameLst>
                                          <p:attrName>style.visibility</p:attrName>
                                        </p:attrNameLst>
                                      </p:cBhvr>
                                      <p:to>
                                        <p:strVal val="visible"/>
                                      </p:to>
                                    </p:set>
                                  </p:childTnLst>
                                </p:cTn>
                              </p:par>
                              <p:par>
                                <p:cTn id="113" presetID="1" presetClass="entr" presetSubtype="0" fill="hold" grpId="1" nodeType="withEffect">
                                  <p:stCondLst>
                                    <p:cond delay="0"/>
                                  </p:stCondLst>
                                  <p:childTnLst>
                                    <p:set>
                                      <p:cBhvr>
                                        <p:cTn id="114" dur="1" fill="hold">
                                          <p:stCondLst>
                                            <p:cond delay="0"/>
                                          </p:stCondLst>
                                        </p:cTn>
                                        <p:tgtEl>
                                          <p:spTgt spid="16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70"/>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3" nodeType="clickEffect">
                                  <p:stCondLst>
                                    <p:cond delay="0"/>
                                  </p:stCondLst>
                                  <p:childTnLst>
                                    <p:set>
                                      <p:cBhvr>
                                        <p:cTn id="122" dur="1" fill="hold">
                                          <p:stCondLst>
                                            <p:cond delay="0"/>
                                          </p:stCondLst>
                                        </p:cTn>
                                        <p:tgtEl>
                                          <p:spTgt spid="170"/>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74"/>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73"/>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173"/>
                                        </p:tgtEl>
                                        <p:attrNameLst>
                                          <p:attrName>style.visibility</p:attrName>
                                        </p:attrNameLst>
                                      </p:cBhvr>
                                      <p:to>
                                        <p:strVal val="visible"/>
                                      </p:to>
                                    </p:set>
                                  </p:childTnLst>
                                </p:cTn>
                              </p:par>
                              <p:par>
                                <p:cTn id="133" presetID="1" presetClass="entr" presetSubtype="0" fill="hold" grpId="1" nodeType="withEffect">
                                  <p:stCondLst>
                                    <p:cond delay="0"/>
                                  </p:stCondLst>
                                  <p:childTnLst>
                                    <p:set>
                                      <p:cBhvr>
                                        <p:cTn id="134" dur="1" fill="hold">
                                          <p:stCondLst>
                                            <p:cond delay="0"/>
                                          </p:stCondLst>
                                        </p:cTn>
                                        <p:tgtEl>
                                          <p:spTgt spid="174"/>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175"/>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22" presetClass="exit" presetSubtype="4" fill="hold" nodeType="clickEffect">
                                  <p:stCondLst>
                                    <p:cond delay="0"/>
                                  </p:stCondLst>
                                  <p:childTnLst>
                                    <p:animEffect transition="out" filter="wipe(down)">
                                      <p:cBhvr>
                                        <p:cTn id="142" dur="500"/>
                                        <p:tgtEl>
                                          <p:spTgt spid="132"/>
                                        </p:tgtEl>
                                      </p:cBhvr>
                                    </p:animEffect>
                                    <p:set>
                                      <p:cBhvr>
                                        <p:cTn id="143" dur="1" fill="hold">
                                          <p:stCondLst>
                                            <p:cond delay="499"/>
                                          </p:stCondLst>
                                        </p:cTn>
                                        <p:tgtEl>
                                          <p:spTgt spid="132"/>
                                        </p:tgtEl>
                                        <p:attrNameLst>
                                          <p:attrName>style.visibility</p:attrName>
                                        </p:attrNameLst>
                                      </p:cBhvr>
                                      <p:to>
                                        <p:strVal val="hidden"/>
                                      </p:to>
                                    </p:set>
                                  </p:childTnLst>
                                </p:cTn>
                              </p:par>
                              <p:par>
                                <p:cTn id="144" presetID="22" presetClass="exit" presetSubtype="4" fill="hold" grpId="1" nodeType="withEffect">
                                  <p:stCondLst>
                                    <p:cond delay="0"/>
                                  </p:stCondLst>
                                  <p:childTnLst>
                                    <p:animEffect transition="out" filter="wipe(down)">
                                      <p:cBhvr>
                                        <p:cTn id="145" dur="500"/>
                                        <p:tgtEl>
                                          <p:spTgt spid="131"/>
                                        </p:tgtEl>
                                      </p:cBhvr>
                                    </p:animEffect>
                                    <p:set>
                                      <p:cBhvr>
                                        <p:cTn id="146" dur="1" fill="hold">
                                          <p:stCondLst>
                                            <p:cond delay="499"/>
                                          </p:stCondLst>
                                        </p:cTn>
                                        <p:tgtEl>
                                          <p:spTgt spid="131"/>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182"/>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54" grpId="0" animBg="1"/>
      <p:bldP spid="54" grpId="1" animBg="1"/>
      <p:bldP spid="66" grpId="0" animBg="1"/>
      <p:bldP spid="66" grpId="1" animBg="1"/>
      <p:bldP spid="66" grpId="2" animBg="1"/>
      <p:bldP spid="97" grpId="0" animBg="1"/>
      <p:bldP spid="131" grpId="1" animBg="1"/>
      <p:bldP spid="135" grpId="0" animBg="1"/>
      <p:bldP spid="135" grpId="1" animBg="1"/>
      <p:bldP spid="143" grpId="0" animBg="1"/>
      <p:bldP spid="143" grpId="1" animBg="1"/>
      <p:bldP spid="150" grpId="0" build="allAtOnce"/>
      <p:bldP spid="162" grpId="0" animBg="1"/>
      <p:bldP spid="163" grpId="0" animBg="1"/>
      <p:bldP spid="169" grpId="0" animBg="1"/>
      <p:bldP spid="169" grpId="1" animBg="1"/>
      <p:bldP spid="170" grpId="0" animBg="1"/>
      <p:bldP spid="170" grpId="3" animBg="1"/>
      <p:bldP spid="174" grpId="0" animBg="1"/>
      <p:bldP spid="174" grpId="1" animBg="1"/>
      <p:bldP spid="175" grpId="0" animBg="1"/>
      <p:bldP spid="184" grpId="0"/>
    </p:bldLst>
  </p:timing>
</p:sld>
</file>

<file path=ppt/theme/theme1.xml><?xml version="1.0" encoding="utf-8"?>
<a:theme xmlns:a="http://schemas.openxmlformats.org/drawingml/2006/main" name="Parcel">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1882</Words>
  <Application>Microsoft Office PowerPoint</Application>
  <PresentationFormat>Widescreen</PresentationFormat>
  <Paragraphs>552</Paragraphs>
  <Slides>59</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AdvOT88ac8687</vt:lpstr>
      <vt:lpstr>AdvOTd877c31c+03</vt:lpstr>
      <vt:lpstr>Arial</vt:lpstr>
      <vt:lpstr>Calibri</vt:lpstr>
      <vt:lpstr>Charter Roman</vt:lpstr>
      <vt:lpstr>Corbel</vt:lpstr>
      <vt:lpstr>Gill Sans MT</vt: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Chronic variable stress (14 days)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Krupp, Kevin Thomas</dc:creator>
  <cp:lastModifiedBy>Summers, Cliff</cp:lastModifiedBy>
  <cp:revision>16</cp:revision>
  <dcterms:created xsi:type="dcterms:W3CDTF">2019-04-26T15:36:13Z</dcterms:created>
  <dcterms:modified xsi:type="dcterms:W3CDTF">2019-04-26T18:04:21Z</dcterms:modified>
</cp:coreProperties>
</file>